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92" r:id="rId3"/>
    <p:sldId id="263" r:id="rId4"/>
    <p:sldId id="264" r:id="rId5"/>
    <p:sldId id="283" r:id="rId6"/>
    <p:sldId id="260" r:id="rId7"/>
    <p:sldId id="280" r:id="rId8"/>
    <p:sldId id="261" r:id="rId9"/>
    <p:sldId id="265" r:id="rId10"/>
    <p:sldId id="262" r:id="rId11"/>
    <p:sldId id="287" r:id="rId12"/>
    <p:sldId id="259" r:id="rId13"/>
    <p:sldId id="282" r:id="rId14"/>
    <p:sldId id="266" r:id="rId15"/>
    <p:sldId id="269" r:id="rId16"/>
    <p:sldId id="270" r:id="rId17"/>
    <p:sldId id="275" r:id="rId18"/>
    <p:sldId id="276" r:id="rId19"/>
    <p:sldId id="285" r:id="rId20"/>
    <p:sldId id="286" r:id="rId21"/>
    <p:sldId id="284" r:id="rId22"/>
    <p:sldId id="293" r:id="rId23"/>
    <p:sldId id="289" r:id="rId24"/>
    <p:sldId id="291" r:id="rId25"/>
    <p:sldId id="290" r:id="rId26"/>
    <p:sldId id="294" r:id="rId27"/>
    <p:sldId id="295" r:id="rId28"/>
    <p:sldId id="296" r:id="rId29"/>
    <p:sldId id="297" r:id="rId30"/>
    <p:sldId id="298" r:id="rId31"/>
    <p:sldId id="299" r:id="rId32"/>
    <p:sldId id="300" r:id="rId33"/>
    <p:sldId id="301" r:id="rId34"/>
    <p:sldId id="302" r:id="rId35"/>
    <p:sldId id="303" r:id="rId36"/>
    <p:sldId id="304" r:id="rId37"/>
    <p:sldId id="305" r:id="rId38"/>
    <p:sldId id="267" r:id="rId39"/>
    <p:sldId id="288" r:id="rId40"/>
    <p:sldId id="279" r:id="rId41"/>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jana Gomasta" initials="AG" lastIdx="1" clrIdx="0">
    <p:extLst>
      <p:ext uri="{19B8F6BF-5375-455C-9EA6-DF929625EA0E}">
        <p15:presenceInfo xmlns:p15="http://schemas.microsoft.com/office/powerpoint/2012/main" userId="aacd8add8c15b01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59" autoAdjust="0"/>
    <p:restoredTop sz="94660"/>
  </p:normalViewPr>
  <p:slideViewPr>
    <p:cSldViewPr>
      <p:cViewPr varScale="1">
        <p:scale>
          <a:sx n="74" d="100"/>
          <a:sy n="74" d="100"/>
        </p:scale>
        <p:origin x="594" y="90"/>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47"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jana Gomasta" userId="aacd8add8c15b01b" providerId="LiveId" clId="{80BFAEE8-B2DD-B345-AB37-D12D27893C38}"/>
    <pc:docChg chg="custSel addSld modSld">
      <pc:chgData name="Anjana Gomasta" userId="aacd8add8c15b01b" providerId="LiveId" clId="{80BFAEE8-B2DD-B345-AB37-D12D27893C38}" dt="2023-02-13T15:28:07.604" v="1452" actId="20577"/>
      <pc:docMkLst>
        <pc:docMk/>
      </pc:docMkLst>
      <pc:sldChg chg="modSp addCm">
        <pc:chgData name="Anjana Gomasta" userId="aacd8add8c15b01b" providerId="LiveId" clId="{80BFAEE8-B2DD-B345-AB37-D12D27893C38}" dt="2023-02-10T19:16:30.766" v="61" actId="20577"/>
        <pc:sldMkLst>
          <pc:docMk/>
          <pc:sldMk cId="574473606" sldId="256"/>
        </pc:sldMkLst>
        <pc:spChg chg="mod">
          <ac:chgData name="Anjana Gomasta" userId="aacd8add8c15b01b" providerId="LiveId" clId="{80BFAEE8-B2DD-B345-AB37-D12D27893C38}" dt="2023-02-10T19:16:30.766" v="61" actId="20577"/>
          <ac:spMkLst>
            <pc:docMk/>
            <pc:sldMk cId="574473606" sldId="256"/>
            <ac:spMk id="2" creationId="{55759098-5B36-C8E3-3500-4CC0CAD384BF}"/>
          </ac:spMkLst>
        </pc:spChg>
      </pc:sldChg>
      <pc:sldChg chg="modSp new">
        <pc:chgData name="Anjana Gomasta" userId="aacd8add8c15b01b" providerId="LiveId" clId="{80BFAEE8-B2DD-B345-AB37-D12D27893C38}" dt="2023-02-10T19:23:59.428" v="307" actId="20577"/>
        <pc:sldMkLst>
          <pc:docMk/>
          <pc:sldMk cId="1879237532" sldId="257"/>
        </pc:sldMkLst>
        <pc:spChg chg="mod">
          <ac:chgData name="Anjana Gomasta" userId="aacd8add8c15b01b" providerId="LiveId" clId="{80BFAEE8-B2DD-B345-AB37-D12D27893C38}" dt="2023-02-10T19:23:59.428" v="307" actId="20577"/>
          <ac:spMkLst>
            <pc:docMk/>
            <pc:sldMk cId="1879237532" sldId="257"/>
            <ac:spMk id="2" creationId="{3B3DBCE5-36BC-8C88-B159-96CBFA295F0A}"/>
          </ac:spMkLst>
        </pc:spChg>
      </pc:sldChg>
      <pc:sldChg chg="modSp new">
        <pc:chgData name="Anjana Gomasta" userId="aacd8add8c15b01b" providerId="LiveId" clId="{80BFAEE8-B2DD-B345-AB37-D12D27893C38}" dt="2023-02-13T15:18:09.324" v="834" actId="20577"/>
        <pc:sldMkLst>
          <pc:docMk/>
          <pc:sldMk cId="2097534823" sldId="258"/>
        </pc:sldMkLst>
        <pc:spChg chg="mod">
          <ac:chgData name="Anjana Gomasta" userId="aacd8add8c15b01b" providerId="LiveId" clId="{80BFAEE8-B2DD-B345-AB37-D12D27893C38}" dt="2023-02-13T15:18:09.324" v="834" actId="20577"/>
          <ac:spMkLst>
            <pc:docMk/>
            <pc:sldMk cId="2097534823" sldId="258"/>
            <ac:spMk id="2" creationId="{A8AD0837-6EB2-8276-E8BD-CB9C5150B449}"/>
          </ac:spMkLst>
        </pc:spChg>
        <pc:spChg chg="mod">
          <ac:chgData name="Anjana Gomasta" userId="aacd8add8c15b01b" providerId="LiveId" clId="{80BFAEE8-B2DD-B345-AB37-D12D27893C38}" dt="2023-02-13T15:15:21.444" v="658" actId="1076"/>
          <ac:spMkLst>
            <pc:docMk/>
            <pc:sldMk cId="2097534823" sldId="258"/>
            <ac:spMk id="3" creationId="{A9D50B3B-BFBB-215B-3E78-FB247257D33A}"/>
          </ac:spMkLst>
        </pc:spChg>
      </pc:sldChg>
      <pc:sldChg chg="modSp new">
        <pc:chgData name="Anjana Gomasta" userId="aacd8add8c15b01b" providerId="LiveId" clId="{80BFAEE8-B2DD-B345-AB37-D12D27893C38}" dt="2023-02-13T15:21:37.570" v="1065" actId="20577"/>
        <pc:sldMkLst>
          <pc:docMk/>
          <pc:sldMk cId="3837582861" sldId="259"/>
        </pc:sldMkLst>
        <pc:spChg chg="mod">
          <ac:chgData name="Anjana Gomasta" userId="aacd8add8c15b01b" providerId="LiveId" clId="{80BFAEE8-B2DD-B345-AB37-D12D27893C38}" dt="2023-02-13T15:21:37.570" v="1065" actId="20577"/>
          <ac:spMkLst>
            <pc:docMk/>
            <pc:sldMk cId="3837582861" sldId="259"/>
            <ac:spMk id="2" creationId="{81AD6F49-58A1-D45B-3633-4ECBBBF3D3A6}"/>
          </ac:spMkLst>
        </pc:spChg>
      </pc:sldChg>
      <pc:sldChg chg="modSp new">
        <pc:chgData name="Anjana Gomasta" userId="aacd8add8c15b01b" providerId="LiveId" clId="{80BFAEE8-B2DD-B345-AB37-D12D27893C38}" dt="2023-02-13T15:28:07.604" v="1452" actId="20577"/>
        <pc:sldMkLst>
          <pc:docMk/>
          <pc:sldMk cId="1608116575" sldId="260"/>
        </pc:sldMkLst>
        <pc:spChg chg="mod">
          <ac:chgData name="Anjana Gomasta" userId="aacd8add8c15b01b" providerId="LiveId" clId="{80BFAEE8-B2DD-B345-AB37-D12D27893C38}" dt="2023-02-13T15:28:07.604" v="1452" actId="20577"/>
          <ac:spMkLst>
            <pc:docMk/>
            <pc:sldMk cId="1608116575" sldId="260"/>
            <ac:spMk id="2" creationId="{78EA1B69-1E0A-215A-E475-FC9FE863853F}"/>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333EBAFA-C5B7-C64C-8251-4198FED5BA81}" type="datetimeFigureOut">
              <a:rPr lang="en-US" smtClean="0"/>
              <a:pPr/>
              <a:t>2/28/2024</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77758586-F53E-F243-A7C2-74FDFD5FBF05}"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33EBAFA-C5B7-C64C-8251-4198FED5BA81}" type="datetimeFigureOut">
              <a:rPr lang="en-US" smtClean="0"/>
              <a:pPr/>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758586-F53E-F243-A7C2-74FDFD5FBF0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33EBAFA-C5B7-C64C-8251-4198FED5BA81}" type="datetimeFigureOut">
              <a:rPr lang="en-US" smtClean="0"/>
              <a:pPr/>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758586-F53E-F243-A7C2-74FDFD5FBF0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33EBAFA-C5B7-C64C-8251-4198FED5BA81}" type="datetimeFigureOut">
              <a:rPr lang="en-US" smtClean="0"/>
              <a:pPr/>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758586-F53E-F243-A7C2-74FDFD5FBF0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333EBAFA-C5B7-C64C-8251-4198FED5BA81}" type="datetimeFigureOut">
              <a:rPr lang="en-US" smtClean="0"/>
              <a:pPr/>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758586-F53E-F243-A7C2-74FDFD5FBF05}"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33EBAFA-C5B7-C64C-8251-4198FED5BA81}" type="datetimeFigureOut">
              <a:rPr lang="en-US" smtClean="0"/>
              <a:pPr/>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758586-F53E-F243-A7C2-74FDFD5FBF0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333EBAFA-C5B7-C64C-8251-4198FED5BA81}" type="datetimeFigureOut">
              <a:rPr lang="en-US" smtClean="0"/>
              <a:pPr/>
              <a:t>2/28/2024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758586-F53E-F243-A7C2-74FDFD5FBF0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333EBAFA-C5B7-C64C-8251-4198FED5BA81}" type="datetimeFigureOut">
              <a:rPr lang="en-US" smtClean="0"/>
              <a:pPr/>
              <a:t>2/28/2024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758586-F53E-F243-A7C2-74FDFD5FBF0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3EBAFA-C5B7-C64C-8251-4198FED5BA81}" type="datetimeFigureOut">
              <a:rPr lang="en-US" smtClean="0"/>
              <a:pPr/>
              <a:t>2/28/2024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758586-F53E-F243-A7C2-74FDFD5FBF0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33EBAFA-C5B7-C64C-8251-4198FED5BA81}" type="datetimeFigureOut">
              <a:rPr lang="en-US" smtClean="0"/>
              <a:pPr/>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758586-F53E-F243-A7C2-74FDFD5FBF0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333EBAFA-C5B7-C64C-8251-4198FED5BA81}" type="datetimeFigureOut">
              <a:rPr lang="en-US" smtClean="0"/>
              <a:pPr/>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69600" y="6356351"/>
            <a:ext cx="812800" cy="365125"/>
          </a:xfrm>
        </p:spPr>
        <p:txBody>
          <a:bodyPr/>
          <a:lstStyle/>
          <a:p>
            <a:fld id="{77758586-F53E-F243-A7C2-74FDFD5FBF05}" type="slidenum">
              <a:rPr lang="en-US" smtClean="0"/>
              <a:pPr/>
              <a:t>‹#›</a:t>
            </a:fld>
            <a:endParaRPr lang="en-US"/>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333EBAFA-C5B7-C64C-8251-4198FED5BA81}" type="datetimeFigureOut">
              <a:rPr lang="en-US" smtClean="0"/>
              <a:pPr/>
              <a:t>2/28/2024</a:t>
            </a:fld>
            <a:endParaRPr lang="en-US"/>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77758586-F53E-F243-A7C2-74FDFD5FBF05}" type="slidenum">
              <a:rPr lang="en-US" smtClean="0"/>
              <a:pPr/>
              <a:t>‹#›</a:t>
            </a:fld>
            <a:endParaRPr lang="en-US"/>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8.jpeg"/></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54.jpeg"/><Relationship Id="rId4" Type="http://schemas.openxmlformats.org/officeDocument/2006/relationships/image" Target="../media/image53.jpeg"/></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71.jpeg"/></Relationships>
</file>

<file path=ppt/slides/_rels/slide3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75.jpeg"/></Relationships>
</file>

<file path=ppt/slides/_rels/slide3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image" Target="../media/image79.jpeg"/></Relationships>
</file>

<file path=ppt/slides/_rels/slide33.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image" Target="../media/image81.jpeg"/><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34.xml.rels><?xml version="1.0" encoding="UTF-8" standalone="yes"?>
<Relationships xmlns="http://schemas.openxmlformats.org/package/2006/relationships"><Relationship Id="rId3" Type="http://schemas.openxmlformats.org/officeDocument/2006/relationships/image" Target="../media/image88.jpeg"/><Relationship Id="rId7" Type="http://schemas.openxmlformats.org/officeDocument/2006/relationships/image" Target="../media/image92.jpeg"/><Relationship Id="rId2" Type="http://schemas.openxmlformats.org/officeDocument/2006/relationships/image" Target="../media/image87.jpeg"/><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3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36.xml.rels><?xml version="1.0" encoding="UTF-8" standalone="yes"?>
<Relationships xmlns="http://schemas.openxmlformats.org/package/2006/relationships"><Relationship Id="rId3" Type="http://schemas.openxmlformats.org/officeDocument/2006/relationships/image" Target="../media/image97.jpeg"/><Relationship Id="rId7" Type="http://schemas.openxmlformats.org/officeDocument/2006/relationships/image" Target="../media/image101.jpeg"/><Relationship Id="rId2" Type="http://schemas.openxmlformats.org/officeDocument/2006/relationships/image" Target="../media/image96.jpeg"/><Relationship Id="rId1" Type="http://schemas.openxmlformats.org/officeDocument/2006/relationships/slideLayout" Target="../slideLayouts/slideLayout2.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3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 Id="rId5" Type="http://schemas.openxmlformats.org/officeDocument/2006/relationships/image" Target="../media/image105.jpeg"/><Relationship Id="rId4" Type="http://schemas.openxmlformats.org/officeDocument/2006/relationships/image" Target="../media/image104.jpeg"/></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5759098-5B36-C8E3-3500-4CC0CAD384BF}"/>
              </a:ext>
            </a:extLst>
          </p:cNvPr>
          <p:cNvSpPr>
            <a:spLocks noGrp="1"/>
          </p:cNvSpPr>
          <p:nvPr>
            <p:ph type="ctrTitle"/>
          </p:nvPr>
        </p:nvSpPr>
        <p:spPr>
          <a:xfrm>
            <a:off x="711200" y="1371600"/>
            <a:ext cx="10468864" cy="1447800"/>
          </a:xfrm>
        </p:spPr>
        <p:txBody>
          <a:bodyPr>
            <a:noAutofit/>
          </a:bodyPr>
          <a:lstStyle/>
          <a:p>
            <a:pPr algn="ctr"/>
            <a:r>
              <a:rPr lang="en-US" sz="5400" dirty="0" smtClean="0">
                <a:latin typeface="Rockwell" pitchFamily="18" charset="0"/>
              </a:rPr>
              <a:t>DURGA MAHAVIDYALAYA RAIPUR (CG)</a:t>
            </a:r>
            <a:endParaRPr lang="en-US" sz="5400" dirty="0">
              <a:latin typeface="Rockwell" pitchFamily="18" charset="0"/>
            </a:endParaRPr>
          </a:p>
        </p:txBody>
      </p:sp>
      <p:sp>
        <p:nvSpPr>
          <p:cNvPr id="3" name="Subtitle 2">
            <a:extLst>
              <a:ext uri="{FF2B5EF4-FFF2-40B4-BE49-F238E27FC236}">
                <a16:creationId xmlns="" xmlns:a16="http://schemas.microsoft.com/office/drawing/2014/main" id="{4F3AA2AC-46F4-EA0C-6194-3A7A8C230DE7}"/>
              </a:ext>
            </a:extLst>
          </p:cNvPr>
          <p:cNvSpPr>
            <a:spLocks noGrp="1"/>
          </p:cNvSpPr>
          <p:nvPr>
            <p:ph type="subTitle" idx="1"/>
          </p:nvPr>
        </p:nvSpPr>
        <p:spPr>
          <a:xfrm>
            <a:off x="685800" y="5181600"/>
            <a:ext cx="10972800" cy="1295400"/>
          </a:xfrm>
        </p:spPr>
        <p:txBody>
          <a:bodyPr>
            <a:noAutofit/>
          </a:bodyPr>
          <a:lstStyle/>
          <a:p>
            <a:pPr algn="ctr"/>
            <a:r>
              <a:rPr lang="en-US" sz="2400" dirty="0" smtClean="0">
                <a:latin typeface="Rockwell" pitchFamily="18" charset="0"/>
              </a:rPr>
              <a:t>8 CG GIRLS BN, NCC; NCC ACTIVITIES YEAR-2022-2023 </a:t>
            </a:r>
          </a:p>
          <a:p>
            <a:pPr algn="ctr"/>
            <a:r>
              <a:rPr lang="en-US" sz="2400" dirty="0" smtClean="0">
                <a:latin typeface="Rockwell" pitchFamily="18" charset="0"/>
              </a:rPr>
              <a:t>CAPT (DR) ARCHANA GOMASTA ASSISTANT PROFESSOR &amp; ASSOCIATE  NCC OFFICER</a:t>
            </a:r>
            <a:endParaRPr lang="en-US" sz="2400" dirty="0">
              <a:latin typeface="Rockwell" pitchFamily="18" charset="0"/>
            </a:endParaRPr>
          </a:p>
        </p:txBody>
      </p:sp>
      <p:pic>
        <p:nvPicPr>
          <p:cNvPr id="4" name="Picture 7"/>
          <p:cNvPicPr>
            <a:picLocks noChangeAspect="1"/>
          </p:cNvPicPr>
          <p:nvPr/>
        </p:nvPicPr>
        <p:blipFill>
          <a:blip r:embed="rId2"/>
          <a:srcRect/>
          <a:stretch>
            <a:fillRect/>
          </a:stretch>
        </p:blipFill>
        <p:spPr bwMode="auto">
          <a:xfrm>
            <a:off x="5257800" y="3200400"/>
            <a:ext cx="1600200" cy="1524000"/>
          </a:xfrm>
          <a:prstGeom prst="rect">
            <a:avLst/>
          </a:prstGeom>
          <a:noFill/>
          <a:ln w="9525">
            <a:noFill/>
            <a:miter lim="800000"/>
            <a:headEnd/>
            <a:tailEnd/>
          </a:ln>
        </p:spPr>
      </p:pic>
    </p:spTree>
    <p:extLst>
      <p:ext uri="{BB962C8B-B14F-4D97-AF65-F5344CB8AC3E}">
        <p14:creationId xmlns:p14="http://schemas.microsoft.com/office/powerpoint/2010/main" val="5744736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80999"/>
            <a:ext cx="9067800" cy="2286001"/>
          </a:xfrm>
        </p:spPr>
        <p:txBody>
          <a:bodyPr>
            <a:normAutofit fontScale="90000"/>
          </a:bodyPr>
          <a:lstStyle/>
          <a:p>
            <a:pPr algn="ctr"/>
            <a:r>
              <a:rPr lang="en-US" dirty="0" smtClean="0"/>
              <a:t/>
            </a:r>
            <a:br>
              <a:rPr lang="en-US" dirty="0" smtClean="0"/>
            </a:br>
            <a:r>
              <a:rPr lang="en-US" sz="2700" dirty="0" smtClean="0">
                <a:latin typeface="Rockwell" pitchFamily="18" charset="0"/>
              </a:rPr>
              <a:t>LOGO UPLOADED AT NCC DIGITAL FORUM UNDER AGES OF PUNEET SAGAR ABHIYAN ON 10</a:t>
            </a:r>
            <a:r>
              <a:rPr lang="en-US" sz="2700" baseline="30000" dirty="0" smtClean="0">
                <a:latin typeface="Rockwell" pitchFamily="18" charset="0"/>
              </a:rPr>
              <a:t>TH</a:t>
            </a:r>
            <a:r>
              <a:rPr lang="en-US" sz="2700" dirty="0" smtClean="0">
                <a:latin typeface="Rockwell" pitchFamily="18" charset="0"/>
              </a:rPr>
              <a:t> SEPTEMBER 2022</a:t>
            </a:r>
            <a:br>
              <a:rPr lang="en-US" sz="2700" dirty="0" smtClean="0">
                <a:latin typeface="Rockwell" pitchFamily="18" charset="0"/>
              </a:rPr>
            </a:br>
            <a:r>
              <a:rPr lang="en-US" sz="2700" dirty="0" smtClean="0">
                <a:latin typeface="Rockwell" pitchFamily="18" charset="0"/>
              </a:rPr>
              <a:t>13 CADETS WERE UPLOADED LOGO MADE BY THEMSELVES</a:t>
            </a:r>
            <a:r>
              <a:rPr lang="en-US" sz="3600" dirty="0" smtClean="0">
                <a:latin typeface="Rockwell" pitchFamily="18" charset="0"/>
              </a:rPr>
              <a:t/>
            </a:r>
            <a:br>
              <a:rPr lang="en-US" sz="3600" dirty="0" smtClean="0">
                <a:latin typeface="Rockwell" pitchFamily="18" charset="0"/>
              </a:rPr>
            </a:br>
            <a:endParaRPr lang="en-US" sz="3600" dirty="0">
              <a:latin typeface="Rockwell" pitchFamily="18" charset="0"/>
            </a:endParaRPr>
          </a:p>
        </p:txBody>
      </p:sp>
      <p:pic>
        <p:nvPicPr>
          <p:cNvPr id="5" name="Content Placeholder 4" descr="Nikita Sadhan Chakraborty ( 8cg (G) bn raipur NCC_page-0001.jpg"/>
          <p:cNvPicPr>
            <a:picLocks noGrp="1" noChangeAspect="1"/>
          </p:cNvPicPr>
          <p:nvPr>
            <p:ph idx="1"/>
          </p:nvPr>
        </p:nvPicPr>
        <p:blipFill>
          <a:blip r:embed="rId2" cstate="print"/>
          <a:stretch>
            <a:fillRect/>
          </a:stretch>
        </p:blipFill>
        <p:spPr>
          <a:xfrm>
            <a:off x="1066800" y="3200400"/>
            <a:ext cx="2209800" cy="3128963"/>
          </a:xfrm>
        </p:spPr>
      </p:pic>
      <p:pic>
        <p:nvPicPr>
          <p:cNvPr id="4" name="Picture 4"/>
          <p:cNvPicPr>
            <a:picLocks noChangeAspect="1"/>
          </p:cNvPicPr>
          <p:nvPr/>
        </p:nvPicPr>
        <p:blipFill>
          <a:blip r:embed="rId3" cstate="print"/>
          <a:srcRect/>
          <a:stretch>
            <a:fillRect/>
          </a:stretch>
        </p:blipFill>
        <p:spPr bwMode="auto">
          <a:xfrm>
            <a:off x="10439400" y="457200"/>
            <a:ext cx="838200" cy="1057275"/>
          </a:xfrm>
          <a:prstGeom prst="rect">
            <a:avLst/>
          </a:prstGeom>
          <a:noFill/>
          <a:ln w="9525">
            <a:noFill/>
            <a:miter lim="800000"/>
            <a:headEnd/>
            <a:tailEnd/>
          </a:ln>
        </p:spPr>
      </p:pic>
      <p:pic>
        <p:nvPicPr>
          <p:cNvPr id="8" name="Picture 7" descr="27-08-2022 22_13_11_page-0001.jpg"/>
          <p:cNvPicPr>
            <a:picLocks noChangeAspect="1"/>
          </p:cNvPicPr>
          <p:nvPr/>
        </p:nvPicPr>
        <p:blipFill>
          <a:blip r:embed="rId4" cstate="print"/>
          <a:stretch>
            <a:fillRect/>
          </a:stretch>
        </p:blipFill>
        <p:spPr>
          <a:xfrm>
            <a:off x="3581400" y="3124200"/>
            <a:ext cx="2209800" cy="3200400"/>
          </a:xfrm>
          <a:prstGeom prst="rect">
            <a:avLst/>
          </a:prstGeom>
        </p:spPr>
      </p:pic>
      <p:pic>
        <p:nvPicPr>
          <p:cNvPr id="9" name="Picture 8" descr="PUNEET SAGAR ABHIYAN_pages-to-jpg-0001.jpg"/>
          <p:cNvPicPr>
            <a:picLocks noChangeAspect="1"/>
          </p:cNvPicPr>
          <p:nvPr/>
        </p:nvPicPr>
        <p:blipFill>
          <a:blip r:embed="rId5" cstate="print"/>
          <a:stretch>
            <a:fillRect/>
          </a:stretch>
        </p:blipFill>
        <p:spPr>
          <a:xfrm>
            <a:off x="5943600" y="3124200"/>
            <a:ext cx="2057400" cy="3200400"/>
          </a:xfrm>
          <a:prstGeom prst="rect">
            <a:avLst/>
          </a:prstGeom>
        </p:spPr>
      </p:pic>
      <p:pic>
        <p:nvPicPr>
          <p:cNvPr id="10" name="Picture 9" descr="06098654321467356332567_page-0001.jpg"/>
          <p:cNvPicPr>
            <a:picLocks noChangeAspect="1"/>
          </p:cNvPicPr>
          <p:nvPr/>
        </p:nvPicPr>
        <p:blipFill>
          <a:blip r:embed="rId6" cstate="print"/>
          <a:stretch>
            <a:fillRect/>
          </a:stretch>
        </p:blipFill>
        <p:spPr>
          <a:xfrm>
            <a:off x="8153400" y="3124200"/>
            <a:ext cx="1981200" cy="3160321"/>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704088"/>
            <a:ext cx="9296400" cy="1734312"/>
          </a:xfrm>
        </p:spPr>
        <p:txBody>
          <a:bodyPr>
            <a:noAutofit/>
          </a:bodyPr>
          <a:lstStyle/>
          <a:p>
            <a:pPr algn="ctr"/>
            <a:r>
              <a:rPr lang="en-US" sz="2800" dirty="0" smtClean="0">
                <a:latin typeface="Rockwell" pitchFamily="18" charset="0"/>
              </a:rPr>
              <a:t>MOTIVATIONAL LECTURE BY PADMSHREE PHOOLBAI BASAN UNDER AGES OF  WOMEN'S GRIEVANCE CELL OF COLLEGE AUTHORITY ON 22nd SEPTEMBER 2022</a:t>
            </a:r>
            <a:endParaRPr lang="en-US" sz="2800" dirty="0">
              <a:latin typeface="Rockwell" pitchFamily="18" charset="0"/>
            </a:endParaRPr>
          </a:p>
        </p:txBody>
      </p:sp>
      <p:pic>
        <p:nvPicPr>
          <p:cNvPr id="4" name="Content Placeholder 3" descr="WhatsApp Image 2023-02-21 at 15.53.06.jpeg"/>
          <p:cNvPicPr>
            <a:picLocks noGrp="1" noChangeAspect="1"/>
          </p:cNvPicPr>
          <p:nvPr>
            <p:ph idx="1"/>
          </p:nvPr>
        </p:nvPicPr>
        <p:blipFill>
          <a:blip r:embed="rId2"/>
          <a:stretch>
            <a:fillRect/>
          </a:stretch>
        </p:blipFill>
        <p:spPr>
          <a:xfrm>
            <a:off x="1295400" y="3124200"/>
            <a:ext cx="4114800" cy="3145764"/>
          </a:xfrm>
        </p:spPr>
      </p:pic>
      <p:pic>
        <p:nvPicPr>
          <p:cNvPr id="5" name="Picture 4" descr="WhatsApp Image 2023-02-21 at 15.55.09.jpeg"/>
          <p:cNvPicPr>
            <a:picLocks noChangeAspect="1"/>
          </p:cNvPicPr>
          <p:nvPr/>
        </p:nvPicPr>
        <p:blipFill>
          <a:blip r:embed="rId3"/>
          <a:stretch>
            <a:fillRect/>
          </a:stretch>
        </p:blipFill>
        <p:spPr>
          <a:xfrm>
            <a:off x="6019800" y="3124200"/>
            <a:ext cx="4191000" cy="3124200"/>
          </a:xfrm>
          <a:prstGeom prst="rect">
            <a:avLst/>
          </a:prstGeom>
        </p:spPr>
      </p:pic>
      <p:pic>
        <p:nvPicPr>
          <p:cNvPr id="6" name="Picture 4"/>
          <p:cNvPicPr>
            <a:picLocks noChangeAspect="1"/>
          </p:cNvPicPr>
          <p:nvPr/>
        </p:nvPicPr>
        <p:blipFill>
          <a:blip r:embed="rId4" cstate="print"/>
          <a:srcRect/>
          <a:stretch>
            <a:fillRect/>
          </a:stretch>
        </p:blipFill>
        <p:spPr bwMode="auto">
          <a:xfrm>
            <a:off x="10439400" y="457200"/>
            <a:ext cx="838200" cy="1057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1AD6F49-58A1-D45B-3633-4ECBBBF3D3A6}"/>
              </a:ext>
            </a:extLst>
          </p:cNvPr>
          <p:cNvSpPr>
            <a:spLocks noGrp="1"/>
          </p:cNvSpPr>
          <p:nvPr>
            <p:ph type="title"/>
          </p:nvPr>
        </p:nvSpPr>
        <p:spPr>
          <a:xfrm>
            <a:off x="685800" y="704088"/>
            <a:ext cx="9448800" cy="1962912"/>
          </a:xfrm>
        </p:spPr>
        <p:txBody>
          <a:bodyPr>
            <a:normAutofit fontScale="90000"/>
          </a:bodyPr>
          <a:lstStyle/>
          <a:p>
            <a:pPr algn="ctr"/>
            <a:r>
              <a:rPr lang="en-US" dirty="0" smtClean="0"/>
              <a:t/>
            </a:r>
            <a:br>
              <a:rPr lang="en-US" dirty="0" smtClean="0"/>
            </a:br>
            <a:r>
              <a:rPr lang="en-US" dirty="0" smtClean="0"/>
              <a:t/>
            </a:r>
            <a:br>
              <a:rPr lang="en-US" dirty="0" smtClean="0"/>
            </a:br>
            <a:r>
              <a:rPr lang="hi-IN" sz="3100" dirty="0" smtClean="0">
                <a:latin typeface="Rockwell" pitchFamily="18" charset="0"/>
              </a:rPr>
              <a:t>SINGLE </a:t>
            </a:r>
            <a:r>
              <a:rPr lang="en-US" sz="3100" dirty="0" smtClean="0">
                <a:latin typeface="Rockwell" pitchFamily="18" charset="0"/>
              </a:rPr>
              <a:t>U</a:t>
            </a:r>
            <a:r>
              <a:rPr lang="hi-IN" sz="3100" dirty="0" smtClean="0">
                <a:latin typeface="Rockwell" pitchFamily="18" charset="0"/>
              </a:rPr>
              <a:t>SE </a:t>
            </a:r>
            <a:r>
              <a:rPr lang="en-US" sz="3100" dirty="0" smtClean="0">
                <a:latin typeface="Rockwell" pitchFamily="18" charset="0"/>
              </a:rPr>
              <a:t>P</a:t>
            </a:r>
            <a:r>
              <a:rPr lang="hi-IN" sz="3100" dirty="0" smtClean="0">
                <a:latin typeface="Rockwell" pitchFamily="18" charset="0"/>
              </a:rPr>
              <a:t>LASTIC </a:t>
            </a:r>
            <a:r>
              <a:rPr lang="en-US" sz="3100" dirty="0" smtClean="0">
                <a:latin typeface="Rockwell" pitchFamily="18" charset="0"/>
              </a:rPr>
              <a:t>A</a:t>
            </a:r>
            <a:r>
              <a:rPr lang="hi-IN" sz="3100" dirty="0" smtClean="0">
                <a:latin typeface="Rockwell" pitchFamily="18" charset="0"/>
              </a:rPr>
              <a:t>WARENESS </a:t>
            </a:r>
            <a:r>
              <a:rPr lang="en-US" sz="3100" dirty="0" smtClean="0">
                <a:latin typeface="Rockwell" pitchFamily="18" charset="0"/>
              </a:rPr>
              <a:t>P</a:t>
            </a:r>
            <a:r>
              <a:rPr lang="hi-IN" sz="3100" dirty="0" smtClean="0">
                <a:latin typeface="Rockwell" pitchFamily="18" charset="0"/>
              </a:rPr>
              <a:t>ROGRAM WAS </a:t>
            </a:r>
            <a:r>
              <a:rPr lang="en-US" sz="3100" dirty="0" smtClean="0">
                <a:latin typeface="Rockwell" pitchFamily="18" charset="0"/>
              </a:rPr>
              <a:t>O</a:t>
            </a:r>
            <a:r>
              <a:rPr lang="hi-IN" sz="3100" dirty="0" smtClean="0">
                <a:latin typeface="Rockwell" pitchFamily="18" charset="0"/>
              </a:rPr>
              <a:t>RGANISED AT </a:t>
            </a:r>
            <a:r>
              <a:rPr lang="en-US" sz="3100" dirty="0" smtClean="0">
                <a:latin typeface="Rockwell" pitchFamily="18" charset="0"/>
              </a:rPr>
              <a:t>C</a:t>
            </a:r>
            <a:r>
              <a:rPr lang="hi-IN" sz="3100" dirty="0" smtClean="0">
                <a:latin typeface="Rockwell" pitchFamily="18" charset="0"/>
              </a:rPr>
              <a:t>OLLEGE </a:t>
            </a:r>
            <a:r>
              <a:rPr lang="en-US" sz="3100" dirty="0" smtClean="0">
                <a:latin typeface="Rockwell" pitchFamily="18" charset="0"/>
              </a:rPr>
              <a:t>P</a:t>
            </a:r>
            <a:r>
              <a:rPr lang="hi-IN" sz="3100" dirty="0" smtClean="0">
                <a:latin typeface="Rockwell" pitchFamily="18" charset="0"/>
              </a:rPr>
              <a:t>REMISES AND</a:t>
            </a:r>
            <a:r>
              <a:rPr lang="en-US" sz="3100" dirty="0" smtClean="0">
                <a:latin typeface="Rockwell" pitchFamily="18" charset="0"/>
              </a:rPr>
              <a:t> SPREAD</a:t>
            </a:r>
            <a:r>
              <a:rPr lang="hi-IN" sz="3100" dirty="0" smtClean="0">
                <a:latin typeface="Rockwell" pitchFamily="18" charset="0"/>
              </a:rPr>
              <a:t> </a:t>
            </a:r>
            <a:r>
              <a:rPr lang="en-US" sz="3100" dirty="0" smtClean="0">
                <a:latin typeface="Rockwell" pitchFamily="18" charset="0"/>
              </a:rPr>
              <a:t>AWARENESS N</a:t>
            </a:r>
            <a:r>
              <a:rPr lang="hi-IN" sz="3100" dirty="0" smtClean="0">
                <a:latin typeface="Rockwell" pitchFamily="18" charset="0"/>
              </a:rPr>
              <a:t>EAR BY </a:t>
            </a:r>
            <a:r>
              <a:rPr lang="en-US" sz="3100" dirty="0" smtClean="0">
                <a:latin typeface="Rockwell" pitchFamily="18" charset="0"/>
              </a:rPr>
              <a:t>S</a:t>
            </a:r>
            <a:r>
              <a:rPr lang="hi-IN" sz="3100" dirty="0" smtClean="0">
                <a:latin typeface="Rockwell" pitchFamily="18" charset="0"/>
              </a:rPr>
              <a:t>HOPS AT </a:t>
            </a:r>
            <a:r>
              <a:rPr lang="en-US" sz="3100" dirty="0" smtClean="0">
                <a:latin typeface="Rockwell" pitchFamily="18" charset="0"/>
              </a:rPr>
              <a:t>M</a:t>
            </a:r>
            <a:r>
              <a:rPr lang="hi-IN" sz="3100" dirty="0" smtClean="0">
                <a:latin typeface="Rockwell" pitchFamily="18" charset="0"/>
              </a:rPr>
              <a:t>OUDHAPARA</a:t>
            </a:r>
            <a:r>
              <a:rPr lang="en-US" sz="3100" dirty="0" smtClean="0">
                <a:latin typeface="Rockwell" pitchFamily="18" charset="0"/>
              </a:rPr>
              <a:t>,</a:t>
            </a:r>
            <a:r>
              <a:rPr lang="hi-IN" sz="3100" dirty="0" smtClean="0">
                <a:latin typeface="Rockwell" pitchFamily="18" charset="0"/>
              </a:rPr>
              <a:t> RAIPUR ON 29</a:t>
            </a:r>
            <a:r>
              <a:rPr lang="en-US" sz="3100" baseline="30000" dirty="0" smtClean="0">
                <a:latin typeface="Rockwell" pitchFamily="18" charset="0"/>
              </a:rPr>
              <a:t>TH</a:t>
            </a:r>
            <a:r>
              <a:rPr lang="hi-IN" sz="3100" dirty="0" smtClean="0">
                <a:latin typeface="Rockwell" pitchFamily="18" charset="0"/>
              </a:rPr>
              <a:t> SEPTEMBER 2022</a:t>
            </a:r>
            <a:endParaRPr lang="en-US" sz="4000" dirty="0">
              <a:latin typeface="Rockwell" pitchFamily="18" charset="0"/>
            </a:endParaRPr>
          </a:p>
        </p:txBody>
      </p:sp>
      <p:pic>
        <p:nvPicPr>
          <p:cNvPr id="4" name="Content Placeholder 3" descr="WhatsApp Image 2023-02-21 at 16.03.29.jpeg"/>
          <p:cNvPicPr>
            <a:picLocks noGrp="1" noChangeAspect="1"/>
          </p:cNvPicPr>
          <p:nvPr>
            <p:ph idx="1"/>
          </p:nvPr>
        </p:nvPicPr>
        <p:blipFill>
          <a:blip r:embed="rId2"/>
          <a:stretch>
            <a:fillRect/>
          </a:stretch>
        </p:blipFill>
        <p:spPr>
          <a:xfrm>
            <a:off x="1219200" y="3276600"/>
            <a:ext cx="4191000" cy="2824163"/>
          </a:xfrm>
        </p:spPr>
      </p:pic>
      <p:pic>
        <p:nvPicPr>
          <p:cNvPr id="5" name="Picture 4" descr="WhatsApp Image 2023-02-21 at 16.03.55.jpeg"/>
          <p:cNvPicPr>
            <a:picLocks noChangeAspect="1"/>
          </p:cNvPicPr>
          <p:nvPr/>
        </p:nvPicPr>
        <p:blipFill>
          <a:blip r:embed="rId3" cstate="print"/>
          <a:stretch>
            <a:fillRect/>
          </a:stretch>
        </p:blipFill>
        <p:spPr>
          <a:xfrm>
            <a:off x="5943600" y="3276600"/>
            <a:ext cx="4038600" cy="2809684"/>
          </a:xfrm>
          <a:prstGeom prst="rect">
            <a:avLst/>
          </a:prstGeom>
        </p:spPr>
      </p:pic>
      <p:pic>
        <p:nvPicPr>
          <p:cNvPr id="6" name="Picture 4"/>
          <p:cNvPicPr>
            <a:picLocks noChangeAspect="1"/>
          </p:cNvPicPr>
          <p:nvPr/>
        </p:nvPicPr>
        <p:blipFill>
          <a:blip r:embed="rId4" cstate="print"/>
          <a:srcRect/>
          <a:stretch>
            <a:fillRect/>
          </a:stretch>
        </p:blipFill>
        <p:spPr bwMode="auto">
          <a:xfrm>
            <a:off x="10439400" y="457200"/>
            <a:ext cx="838200" cy="1057275"/>
          </a:xfrm>
          <a:prstGeom prst="rect">
            <a:avLst/>
          </a:prstGeom>
          <a:noFill/>
          <a:ln w="9525">
            <a:noFill/>
            <a:miter lim="800000"/>
            <a:headEnd/>
            <a:tailEnd/>
          </a:ln>
        </p:spPr>
      </p:pic>
    </p:spTree>
    <p:extLst>
      <p:ext uri="{BB962C8B-B14F-4D97-AF65-F5344CB8AC3E}">
        <p14:creationId xmlns:p14="http://schemas.microsoft.com/office/powerpoint/2010/main" val="38375828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704088"/>
            <a:ext cx="8991600" cy="1962912"/>
          </a:xfrm>
        </p:spPr>
        <p:txBody>
          <a:bodyPr>
            <a:noAutofit/>
          </a:bodyPr>
          <a:lstStyle/>
          <a:p>
            <a:pPr algn="ctr"/>
            <a:r>
              <a:rPr lang="en-US" sz="2800" dirty="0" smtClean="0">
                <a:latin typeface="Rockwell" pitchFamily="18" charset="0"/>
              </a:rPr>
              <a:t>SGT LATA MAHANAND HAS APPRECIATED BY THE  MAJ GENERAL AJAY KUMAR MAHAJAN, ADG MADHYA PRADESH AND CHATTISGARH DIRECTORATE, BHOPAL</a:t>
            </a:r>
            <a:endParaRPr lang="en-US" sz="2800" dirty="0">
              <a:latin typeface="Rockwell" pitchFamily="18" charset="0"/>
            </a:endParaRPr>
          </a:p>
        </p:txBody>
      </p:sp>
      <p:pic>
        <p:nvPicPr>
          <p:cNvPr id="4" name="Content Placeholder 3" descr="WhatsApp Image 2023-02-21 at 15.36.04.jpeg"/>
          <p:cNvPicPr>
            <a:picLocks noGrp="1" noChangeAspect="1"/>
          </p:cNvPicPr>
          <p:nvPr>
            <p:ph idx="1"/>
          </p:nvPr>
        </p:nvPicPr>
        <p:blipFill>
          <a:blip r:embed="rId2"/>
          <a:stretch>
            <a:fillRect/>
          </a:stretch>
        </p:blipFill>
        <p:spPr>
          <a:xfrm>
            <a:off x="2743199" y="3048000"/>
            <a:ext cx="6477001" cy="3276600"/>
          </a:xfrm>
        </p:spPr>
      </p:pic>
      <p:pic>
        <p:nvPicPr>
          <p:cNvPr id="5" name="Picture 4"/>
          <p:cNvPicPr>
            <a:picLocks noChangeAspect="1"/>
          </p:cNvPicPr>
          <p:nvPr/>
        </p:nvPicPr>
        <p:blipFill>
          <a:blip r:embed="rId3" cstate="print"/>
          <a:srcRect/>
          <a:stretch>
            <a:fillRect/>
          </a:stretch>
        </p:blipFill>
        <p:spPr bwMode="auto">
          <a:xfrm>
            <a:off x="10439400" y="457200"/>
            <a:ext cx="838200" cy="1057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838200"/>
            <a:ext cx="9372600" cy="1524000"/>
          </a:xfrm>
        </p:spPr>
        <p:txBody>
          <a:bodyPr>
            <a:normAutofit/>
          </a:bodyPr>
          <a:lstStyle/>
          <a:p>
            <a:pPr algn="ctr"/>
            <a:r>
              <a:rPr lang="en-US" sz="2800" dirty="0" smtClean="0">
                <a:latin typeface="Rockwell" pitchFamily="18" charset="0"/>
              </a:rPr>
              <a:t>I WAS ATTENDED REFRESHER COURSE, SW-64 AT OTA GWALIOR FOR MAJOR RANK FROM 03</a:t>
            </a:r>
            <a:r>
              <a:rPr lang="en-US" sz="2800" baseline="30000" dirty="0" smtClean="0">
                <a:latin typeface="Rockwell" pitchFamily="18" charset="0"/>
              </a:rPr>
              <a:t>RD</a:t>
            </a:r>
            <a:r>
              <a:rPr lang="en-US" sz="2800" dirty="0" smtClean="0">
                <a:latin typeface="Rockwell" pitchFamily="18" charset="0"/>
              </a:rPr>
              <a:t> OCTOBER TO 22</a:t>
            </a:r>
            <a:r>
              <a:rPr lang="en-US" sz="2800" baseline="30000" dirty="0" smtClean="0">
                <a:latin typeface="Rockwell" pitchFamily="18" charset="0"/>
              </a:rPr>
              <a:t>ND</a:t>
            </a:r>
            <a:r>
              <a:rPr lang="en-US" sz="2800" dirty="0" smtClean="0">
                <a:latin typeface="Rockwell" pitchFamily="18" charset="0"/>
              </a:rPr>
              <a:t> OCTOBER 2022</a:t>
            </a:r>
            <a:endParaRPr lang="en-US" sz="2800" dirty="0">
              <a:latin typeface="Rockwell" pitchFamily="18" charset="0"/>
            </a:endParaRPr>
          </a:p>
        </p:txBody>
      </p:sp>
      <p:pic>
        <p:nvPicPr>
          <p:cNvPr id="4" name="Content Placeholder 3" descr="WhatsApp Image 2023-02-21 at 16.20.49.jpeg"/>
          <p:cNvPicPr>
            <a:picLocks noGrp="1" noChangeAspect="1"/>
          </p:cNvPicPr>
          <p:nvPr>
            <p:ph idx="1"/>
          </p:nvPr>
        </p:nvPicPr>
        <p:blipFill>
          <a:blip r:embed="rId2"/>
          <a:stretch>
            <a:fillRect/>
          </a:stretch>
        </p:blipFill>
        <p:spPr>
          <a:xfrm>
            <a:off x="1295400" y="3124200"/>
            <a:ext cx="4191000" cy="3276600"/>
          </a:xfrm>
        </p:spPr>
      </p:pic>
      <p:pic>
        <p:nvPicPr>
          <p:cNvPr id="5" name="Picture 4" descr="WhatsApp Image 2023-02-21 at 15.31.12.jpeg"/>
          <p:cNvPicPr>
            <a:picLocks noChangeAspect="1"/>
          </p:cNvPicPr>
          <p:nvPr/>
        </p:nvPicPr>
        <p:blipFill>
          <a:blip r:embed="rId3"/>
          <a:stretch>
            <a:fillRect/>
          </a:stretch>
        </p:blipFill>
        <p:spPr>
          <a:xfrm>
            <a:off x="5867400" y="3124200"/>
            <a:ext cx="4114800" cy="3276600"/>
          </a:xfrm>
          <a:prstGeom prst="rect">
            <a:avLst/>
          </a:prstGeom>
        </p:spPr>
      </p:pic>
      <p:pic>
        <p:nvPicPr>
          <p:cNvPr id="6" name="Picture 4"/>
          <p:cNvPicPr>
            <a:picLocks noChangeAspect="1"/>
          </p:cNvPicPr>
          <p:nvPr/>
        </p:nvPicPr>
        <p:blipFill>
          <a:blip r:embed="rId4" cstate="print"/>
          <a:srcRect/>
          <a:stretch>
            <a:fillRect/>
          </a:stretch>
        </p:blipFill>
        <p:spPr bwMode="auto">
          <a:xfrm>
            <a:off x="10439400" y="457200"/>
            <a:ext cx="838200" cy="1057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533400"/>
            <a:ext cx="9144000" cy="3505200"/>
          </a:xfrm>
        </p:spPr>
        <p:txBody>
          <a:bodyPr>
            <a:noAutofit/>
          </a:bodyPr>
          <a:lstStyle/>
          <a:p>
            <a:pPr algn="ct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2800" dirty="0" smtClean="0">
                <a:latin typeface="Rockwell" pitchFamily="18" charset="0"/>
              </a:rPr>
              <a:t>ON THE OCCASION OF “UNITY DAY” IN THE MEMORY OF SARDAR VALLABHBHAI PATEL’S BIRTH ANNIVERSARY ON 31</a:t>
            </a:r>
            <a:r>
              <a:rPr lang="en-US" sz="2800" baseline="30000" dirty="0" smtClean="0">
                <a:latin typeface="Rockwell" pitchFamily="18" charset="0"/>
              </a:rPr>
              <a:t>ST</a:t>
            </a:r>
            <a:r>
              <a:rPr lang="en-US" sz="2800" dirty="0" smtClean="0">
                <a:latin typeface="Rockwell" pitchFamily="18" charset="0"/>
              </a:rPr>
              <a:t> OCTOBER 2022, OATH TAKEN AND RALLY WAS ORGANIZED BY THE COLLEGE AUTHORITY &amp; CADETS PARTICIPATED ACTIVELY </a:t>
            </a:r>
            <a:br>
              <a:rPr lang="en-US" sz="2800" dirty="0" smtClean="0">
                <a:latin typeface="Rockwell" pitchFamily="18" charset="0"/>
              </a:rPr>
            </a:br>
            <a:r>
              <a:rPr lang="en-US" sz="3600" dirty="0" smtClean="0"/>
              <a:t>  </a:t>
            </a:r>
            <a:br>
              <a:rPr lang="en-US" sz="3600" dirty="0" smtClean="0"/>
            </a:br>
            <a:r>
              <a:rPr lang="en-US" sz="3600" dirty="0" smtClean="0"/>
              <a:t> </a:t>
            </a:r>
            <a:endParaRPr lang="en-US" sz="3600" dirty="0"/>
          </a:p>
        </p:txBody>
      </p:sp>
      <p:pic>
        <p:nvPicPr>
          <p:cNvPr id="4" name="Content Placeholder 3" descr="WhatsApp Image 2023-02-21 at 19.40.41.jpeg"/>
          <p:cNvPicPr>
            <a:picLocks noGrp="1" noChangeAspect="1"/>
          </p:cNvPicPr>
          <p:nvPr>
            <p:ph idx="1"/>
          </p:nvPr>
        </p:nvPicPr>
        <p:blipFill>
          <a:blip r:embed="rId2"/>
          <a:stretch>
            <a:fillRect/>
          </a:stretch>
        </p:blipFill>
        <p:spPr>
          <a:xfrm>
            <a:off x="1524000" y="3581400"/>
            <a:ext cx="3810000" cy="2590800"/>
          </a:xfrm>
        </p:spPr>
      </p:pic>
      <p:pic>
        <p:nvPicPr>
          <p:cNvPr id="5" name="Picture 4" descr="WhatsApp Image 2023-02-21 at 19.40.57.jpeg"/>
          <p:cNvPicPr>
            <a:picLocks noChangeAspect="1"/>
          </p:cNvPicPr>
          <p:nvPr/>
        </p:nvPicPr>
        <p:blipFill>
          <a:blip r:embed="rId3"/>
          <a:stretch>
            <a:fillRect/>
          </a:stretch>
        </p:blipFill>
        <p:spPr>
          <a:xfrm rot="16200000">
            <a:off x="6591300" y="2857500"/>
            <a:ext cx="2590800" cy="4038600"/>
          </a:xfrm>
          <a:prstGeom prst="rect">
            <a:avLst/>
          </a:prstGeom>
        </p:spPr>
      </p:pic>
      <p:pic>
        <p:nvPicPr>
          <p:cNvPr id="6" name="Picture 4"/>
          <p:cNvPicPr>
            <a:picLocks noChangeAspect="1"/>
          </p:cNvPicPr>
          <p:nvPr/>
        </p:nvPicPr>
        <p:blipFill>
          <a:blip r:embed="rId4" cstate="print"/>
          <a:srcRect/>
          <a:stretch>
            <a:fillRect/>
          </a:stretch>
        </p:blipFill>
        <p:spPr bwMode="auto">
          <a:xfrm>
            <a:off x="10439400" y="457200"/>
            <a:ext cx="838200" cy="1057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533400"/>
            <a:ext cx="9067800" cy="2590800"/>
          </a:xfrm>
        </p:spPr>
        <p:txBody>
          <a:bodyPr>
            <a:noAutofit/>
          </a:bodyPr>
          <a:lstStyle/>
          <a:p>
            <a:pPr algn="ctr"/>
            <a:r>
              <a:rPr lang="en-US" sz="2400" dirty="0" smtClean="0">
                <a:latin typeface="Rockwell" pitchFamily="18" charset="0"/>
              </a:rPr>
              <a:t>CHILDREN'S DAY CELEBRATED AT KHAMHARDIH GOVERNMENT SCHOOL AND TOOK OUT RALLY ON THE TOPIC “IMPORTANCE OF EDUCATION AND CLEANLINESS ” NEAR BY SLUM AREA ON 14</a:t>
            </a:r>
            <a:r>
              <a:rPr lang="en-US" sz="2400" baseline="30000" dirty="0" smtClean="0">
                <a:latin typeface="Rockwell" pitchFamily="18" charset="0"/>
              </a:rPr>
              <a:t>TH</a:t>
            </a:r>
            <a:r>
              <a:rPr lang="en-US" sz="2400" dirty="0" smtClean="0">
                <a:latin typeface="Rockwell" pitchFamily="18" charset="0"/>
              </a:rPr>
              <a:t> NOVEMBER 2022.</a:t>
            </a:r>
            <a:br>
              <a:rPr lang="en-US" sz="2400" dirty="0" smtClean="0">
                <a:latin typeface="Rockwell" pitchFamily="18" charset="0"/>
              </a:rPr>
            </a:br>
            <a:r>
              <a:rPr lang="en-US" sz="2400" dirty="0" smtClean="0">
                <a:latin typeface="Rockwell" pitchFamily="18" charset="0"/>
              </a:rPr>
              <a:t>38 CADETS WERE ACTIVELY PARTICIPATED.</a:t>
            </a:r>
            <a:r>
              <a:rPr lang="en-US" sz="2400" dirty="0" smtClean="0"/>
              <a:t/>
            </a:r>
            <a:br>
              <a:rPr lang="en-US" sz="2400" dirty="0" smtClean="0"/>
            </a:br>
            <a:r>
              <a:rPr lang="en-US" sz="3600" dirty="0" smtClean="0"/>
              <a:t> </a:t>
            </a:r>
            <a:endParaRPr lang="en-US" sz="3600" dirty="0"/>
          </a:p>
        </p:txBody>
      </p:sp>
      <p:pic>
        <p:nvPicPr>
          <p:cNvPr id="4" name="Content Placeholder 3" descr="WhatsApp Image 2023-02-21 at 15.39.57.jpeg"/>
          <p:cNvPicPr>
            <a:picLocks noGrp="1" noChangeAspect="1"/>
          </p:cNvPicPr>
          <p:nvPr>
            <p:ph idx="1"/>
          </p:nvPr>
        </p:nvPicPr>
        <p:blipFill>
          <a:blip r:embed="rId2" cstate="print"/>
          <a:stretch>
            <a:fillRect/>
          </a:stretch>
        </p:blipFill>
        <p:spPr>
          <a:xfrm>
            <a:off x="1219201" y="3352800"/>
            <a:ext cx="2667000" cy="2900363"/>
          </a:xfrm>
        </p:spPr>
      </p:pic>
      <p:pic>
        <p:nvPicPr>
          <p:cNvPr id="5" name="Picture 4" descr="WhatsApp Image 2023-02-21 at 15.39.57 (1).jpeg"/>
          <p:cNvPicPr>
            <a:picLocks noChangeAspect="1"/>
          </p:cNvPicPr>
          <p:nvPr/>
        </p:nvPicPr>
        <p:blipFill>
          <a:blip r:embed="rId3"/>
          <a:stretch>
            <a:fillRect/>
          </a:stretch>
        </p:blipFill>
        <p:spPr>
          <a:xfrm>
            <a:off x="4343400" y="3352800"/>
            <a:ext cx="2743200" cy="2895600"/>
          </a:xfrm>
          <a:prstGeom prst="rect">
            <a:avLst/>
          </a:prstGeom>
        </p:spPr>
      </p:pic>
      <p:pic>
        <p:nvPicPr>
          <p:cNvPr id="6" name="Picture 5" descr="WhatsApp Image 2023-02-21 at 15.41.59.jpeg"/>
          <p:cNvPicPr>
            <a:picLocks noChangeAspect="1"/>
          </p:cNvPicPr>
          <p:nvPr/>
        </p:nvPicPr>
        <p:blipFill>
          <a:blip r:embed="rId4"/>
          <a:stretch>
            <a:fillRect/>
          </a:stretch>
        </p:blipFill>
        <p:spPr>
          <a:xfrm>
            <a:off x="7391400" y="3352800"/>
            <a:ext cx="3276600" cy="2895600"/>
          </a:xfrm>
          <a:prstGeom prst="rect">
            <a:avLst/>
          </a:prstGeom>
        </p:spPr>
      </p:pic>
      <p:pic>
        <p:nvPicPr>
          <p:cNvPr id="7" name="Picture 4"/>
          <p:cNvPicPr>
            <a:picLocks noChangeAspect="1"/>
          </p:cNvPicPr>
          <p:nvPr/>
        </p:nvPicPr>
        <p:blipFill>
          <a:blip r:embed="rId5" cstate="print"/>
          <a:srcRect/>
          <a:stretch>
            <a:fillRect/>
          </a:stretch>
        </p:blipFill>
        <p:spPr bwMode="auto">
          <a:xfrm>
            <a:off x="10439400" y="457200"/>
            <a:ext cx="838200" cy="1057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65125"/>
            <a:ext cx="9144000" cy="2911475"/>
          </a:xfrm>
        </p:spPr>
        <p:txBody>
          <a:bodyPr>
            <a:noAutofit/>
          </a:bodyPr>
          <a:lstStyle/>
          <a:p>
            <a:pPr algn="ctr"/>
            <a:r>
              <a:rPr lang="en-US" sz="2400" dirty="0" smtClean="0">
                <a:latin typeface="Rockwell" pitchFamily="18" charset="0"/>
              </a:rPr>
              <a:t>ON THE OCCASION OF 74</a:t>
            </a:r>
            <a:r>
              <a:rPr lang="en-US" sz="2400" baseline="30000" dirty="0" smtClean="0">
                <a:latin typeface="Rockwell" pitchFamily="18" charset="0"/>
              </a:rPr>
              <a:t>TH</a:t>
            </a:r>
            <a:r>
              <a:rPr lang="en-US" sz="2400" dirty="0" smtClean="0">
                <a:latin typeface="Rockwell" pitchFamily="18" charset="0"/>
              </a:rPr>
              <a:t> NCC DAY BLOOD DONATION CAMP WAS CONDUCTED AT COLLEGE PREMISES WITH THE COLLABORATION OF HDFC BANK &amp; RED CROSS SOCIETY ON 23</a:t>
            </a:r>
            <a:r>
              <a:rPr lang="en-US" sz="2400" baseline="30000" dirty="0" smtClean="0">
                <a:latin typeface="Rockwell" pitchFamily="18" charset="0"/>
              </a:rPr>
              <a:t>RD</a:t>
            </a:r>
            <a:r>
              <a:rPr lang="en-US" sz="2400" dirty="0" smtClean="0">
                <a:latin typeface="Rockwell" pitchFamily="18" charset="0"/>
              </a:rPr>
              <a:t> NOVEMBER 2022</a:t>
            </a:r>
            <a:br>
              <a:rPr lang="en-US" sz="2400" dirty="0" smtClean="0">
                <a:latin typeface="Rockwell" pitchFamily="18" charset="0"/>
              </a:rPr>
            </a:br>
            <a:r>
              <a:rPr lang="en-US" sz="2400" dirty="0" smtClean="0">
                <a:latin typeface="Rockwell" pitchFamily="18" charset="0"/>
              </a:rPr>
              <a:t>56 CADETS ACTIVELY PARTICIPATED AND 10 HAD DONATED BLOOD FOR NOBLE COST</a:t>
            </a:r>
            <a:endParaRPr lang="en-US" sz="2400" dirty="0">
              <a:latin typeface="Rockwell" pitchFamily="18" charset="0"/>
            </a:endParaRPr>
          </a:p>
        </p:txBody>
      </p:sp>
      <p:pic>
        <p:nvPicPr>
          <p:cNvPr id="4" name="Content Placeholder 3" descr="WhatsApp Image 2023-02-21 at 15.48.05.jpeg"/>
          <p:cNvPicPr>
            <a:picLocks noGrp="1" noChangeAspect="1"/>
          </p:cNvPicPr>
          <p:nvPr>
            <p:ph idx="1"/>
          </p:nvPr>
        </p:nvPicPr>
        <p:blipFill>
          <a:blip r:embed="rId2"/>
          <a:stretch>
            <a:fillRect/>
          </a:stretch>
        </p:blipFill>
        <p:spPr>
          <a:xfrm>
            <a:off x="1676400" y="3962400"/>
            <a:ext cx="3962400" cy="2366963"/>
          </a:xfrm>
        </p:spPr>
      </p:pic>
      <p:pic>
        <p:nvPicPr>
          <p:cNvPr id="5" name="Picture 4" descr="WhatsApp Image 2023-02-21 at 15.48.06.jpeg"/>
          <p:cNvPicPr>
            <a:picLocks noChangeAspect="1"/>
          </p:cNvPicPr>
          <p:nvPr/>
        </p:nvPicPr>
        <p:blipFill>
          <a:blip r:embed="rId3"/>
          <a:stretch>
            <a:fillRect/>
          </a:stretch>
        </p:blipFill>
        <p:spPr>
          <a:xfrm>
            <a:off x="6096000" y="3962400"/>
            <a:ext cx="3886200" cy="2362200"/>
          </a:xfrm>
          <a:prstGeom prst="rect">
            <a:avLst/>
          </a:prstGeom>
        </p:spPr>
      </p:pic>
      <p:pic>
        <p:nvPicPr>
          <p:cNvPr id="6" name="Picture 4"/>
          <p:cNvPicPr>
            <a:picLocks noChangeAspect="1"/>
          </p:cNvPicPr>
          <p:nvPr/>
        </p:nvPicPr>
        <p:blipFill>
          <a:blip r:embed="rId4" cstate="print"/>
          <a:srcRect/>
          <a:stretch>
            <a:fillRect/>
          </a:stretch>
        </p:blipFill>
        <p:spPr bwMode="auto">
          <a:xfrm>
            <a:off x="10439400" y="457200"/>
            <a:ext cx="838200" cy="1057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65125"/>
            <a:ext cx="9220200" cy="2301875"/>
          </a:xfrm>
        </p:spPr>
        <p:txBody>
          <a:bodyPr>
            <a:normAutofit/>
          </a:bodyPr>
          <a:lstStyle/>
          <a:p>
            <a:pPr algn="ctr"/>
            <a:r>
              <a:rPr lang="en-US" sz="2800" dirty="0" smtClean="0">
                <a:latin typeface="Rockwell" pitchFamily="18" charset="0"/>
              </a:rPr>
              <a:t>ON THE OCCASION OF WORLD AIDS DAY AWARENESS RALLY WAS CONDUCTED AND DISTRIBUTED RED RIBBON NEAR BY SLUM AREA OF MOUDHAPARA ON 01</a:t>
            </a:r>
            <a:r>
              <a:rPr lang="en-US" sz="2800" baseline="30000" dirty="0" smtClean="0">
                <a:latin typeface="Rockwell" pitchFamily="18" charset="0"/>
              </a:rPr>
              <a:t>ST</a:t>
            </a:r>
            <a:r>
              <a:rPr lang="en-US" sz="2800" dirty="0" smtClean="0">
                <a:latin typeface="Rockwell" pitchFamily="18" charset="0"/>
              </a:rPr>
              <a:t> DECEMBER 2022</a:t>
            </a:r>
            <a:endParaRPr lang="en-US" sz="2800" dirty="0">
              <a:latin typeface="Rockwell" pitchFamily="18" charset="0"/>
            </a:endParaRPr>
          </a:p>
        </p:txBody>
      </p:sp>
      <p:pic>
        <p:nvPicPr>
          <p:cNvPr id="4" name="Content Placeholder 3" descr="WhatsApp Image 2023-02-21 at 15.43.18.jpeg"/>
          <p:cNvPicPr>
            <a:picLocks noGrp="1" noChangeAspect="1"/>
          </p:cNvPicPr>
          <p:nvPr>
            <p:ph idx="1"/>
          </p:nvPr>
        </p:nvPicPr>
        <p:blipFill>
          <a:blip r:embed="rId2"/>
          <a:stretch>
            <a:fillRect/>
          </a:stretch>
        </p:blipFill>
        <p:spPr>
          <a:xfrm>
            <a:off x="1219200" y="3200400"/>
            <a:ext cx="2819400" cy="2976563"/>
          </a:xfrm>
        </p:spPr>
      </p:pic>
      <p:pic>
        <p:nvPicPr>
          <p:cNvPr id="5" name="Picture 4" descr="WhatsApp Image 2023-02-21 at 15.43.17.jpeg"/>
          <p:cNvPicPr>
            <a:picLocks noChangeAspect="1"/>
          </p:cNvPicPr>
          <p:nvPr/>
        </p:nvPicPr>
        <p:blipFill>
          <a:blip r:embed="rId3"/>
          <a:stretch>
            <a:fillRect/>
          </a:stretch>
        </p:blipFill>
        <p:spPr>
          <a:xfrm>
            <a:off x="4267200" y="3200400"/>
            <a:ext cx="2895600" cy="2971800"/>
          </a:xfrm>
          <a:prstGeom prst="rect">
            <a:avLst/>
          </a:prstGeom>
        </p:spPr>
      </p:pic>
      <p:pic>
        <p:nvPicPr>
          <p:cNvPr id="6" name="Picture 5" descr="WhatsApp Image 2023-02-21 at 15.43.17 (1).jpeg"/>
          <p:cNvPicPr>
            <a:picLocks noChangeAspect="1"/>
          </p:cNvPicPr>
          <p:nvPr/>
        </p:nvPicPr>
        <p:blipFill>
          <a:blip r:embed="rId4"/>
          <a:stretch>
            <a:fillRect/>
          </a:stretch>
        </p:blipFill>
        <p:spPr>
          <a:xfrm>
            <a:off x="7391400" y="3200400"/>
            <a:ext cx="2895600" cy="2971800"/>
          </a:xfrm>
          <a:prstGeom prst="rect">
            <a:avLst/>
          </a:prstGeom>
        </p:spPr>
      </p:pic>
      <p:pic>
        <p:nvPicPr>
          <p:cNvPr id="7" name="Picture 4"/>
          <p:cNvPicPr>
            <a:picLocks noChangeAspect="1"/>
          </p:cNvPicPr>
          <p:nvPr/>
        </p:nvPicPr>
        <p:blipFill>
          <a:blip r:embed="rId5" cstate="print"/>
          <a:srcRect/>
          <a:stretch>
            <a:fillRect/>
          </a:stretch>
        </p:blipFill>
        <p:spPr bwMode="auto">
          <a:xfrm>
            <a:off x="10439400" y="457200"/>
            <a:ext cx="838200" cy="1057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04088"/>
            <a:ext cx="9448800" cy="1734312"/>
          </a:xfrm>
        </p:spPr>
        <p:txBody>
          <a:bodyPr>
            <a:noAutofit/>
          </a:bodyPr>
          <a:lstStyle/>
          <a:p>
            <a:pPr algn="ctr"/>
            <a:r>
              <a:rPr lang="en-US" sz="2800" dirty="0" smtClean="0">
                <a:latin typeface="Rockwell" pitchFamily="18" charset="0"/>
              </a:rPr>
              <a:t>3 CADETS WERE FELICITATED BY THE COLLEGE AUTHORITY FOR THEIR EXCELLENT WORK IN THE FIELD OF NCC ON 20</a:t>
            </a:r>
            <a:r>
              <a:rPr lang="en-US" sz="2800" baseline="30000" dirty="0" smtClean="0">
                <a:latin typeface="Rockwell" pitchFamily="18" charset="0"/>
              </a:rPr>
              <a:t>TH</a:t>
            </a:r>
            <a:r>
              <a:rPr lang="en-US" sz="2800" dirty="0" smtClean="0">
                <a:latin typeface="Rockwell" pitchFamily="18" charset="0"/>
              </a:rPr>
              <a:t> JANUARY 2023</a:t>
            </a:r>
            <a:endParaRPr lang="en-US" sz="2800" dirty="0">
              <a:latin typeface="Rockwell" pitchFamily="18" charset="0"/>
            </a:endParaRPr>
          </a:p>
        </p:txBody>
      </p:sp>
      <p:pic>
        <p:nvPicPr>
          <p:cNvPr id="4" name="Content Placeholder 3" descr="WhatsApp Image 2023-02-21 at 19.08.35.jpeg"/>
          <p:cNvPicPr>
            <a:picLocks noGrp="1" noChangeAspect="1"/>
          </p:cNvPicPr>
          <p:nvPr>
            <p:ph idx="1"/>
          </p:nvPr>
        </p:nvPicPr>
        <p:blipFill>
          <a:blip r:embed="rId2" cstate="print"/>
          <a:stretch>
            <a:fillRect/>
          </a:stretch>
        </p:blipFill>
        <p:spPr>
          <a:xfrm>
            <a:off x="4267200" y="2743200"/>
            <a:ext cx="2971800" cy="2971800"/>
          </a:xfrm>
        </p:spPr>
      </p:pic>
      <p:pic>
        <p:nvPicPr>
          <p:cNvPr id="5" name="Picture 4" descr="WhatsApp Image 2023-02-21 at 19.09.31.jpeg"/>
          <p:cNvPicPr>
            <a:picLocks noChangeAspect="1"/>
          </p:cNvPicPr>
          <p:nvPr/>
        </p:nvPicPr>
        <p:blipFill>
          <a:blip r:embed="rId3" cstate="print"/>
          <a:stretch>
            <a:fillRect/>
          </a:stretch>
        </p:blipFill>
        <p:spPr>
          <a:xfrm>
            <a:off x="7543800" y="2743200"/>
            <a:ext cx="2743200" cy="2971800"/>
          </a:xfrm>
          <a:prstGeom prst="rect">
            <a:avLst/>
          </a:prstGeom>
        </p:spPr>
      </p:pic>
      <p:pic>
        <p:nvPicPr>
          <p:cNvPr id="6" name="Picture 5" descr="WhatsApp Image 2023-02-21 at 19.17.58.jpeg"/>
          <p:cNvPicPr>
            <a:picLocks noChangeAspect="1"/>
          </p:cNvPicPr>
          <p:nvPr/>
        </p:nvPicPr>
        <p:blipFill>
          <a:blip r:embed="rId4"/>
          <a:stretch>
            <a:fillRect/>
          </a:stretch>
        </p:blipFill>
        <p:spPr>
          <a:xfrm>
            <a:off x="914400" y="2743200"/>
            <a:ext cx="3048000" cy="2971800"/>
          </a:xfrm>
          <a:prstGeom prst="rect">
            <a:avLst/>
          </a:prstGeom>
        </p:spPr>
      </p:pic>
      <p:sp>
        <p:nvSpPr>
          <p:cNvPr id="7" name="TextBox 6"/>
          <p:cNvSpPr txBox="1"/>
          <p:nvPr/>
        </p:nvSpPr>
        <p:spPr>
          <a:xfrm>
            <a:off x="4343400" y="5943600"/>
            <a:ext cx="2819400" cy="646331"/>
          </a:xfrm>
          <a:prstGeom prst="rect">
            <a:avLst/>
          </a:prstGeom>
          <a:noFill/>
        </p:spPr>
        <p:txBody>
          <a:bodyPr wrap="square" rtlCol="0">
            <a:spAutoFit/>
          </a:bodyPr>
          <a:lstStyle/>
          <a:p>
            <a:pPr algn="ctr"/>
            <a:r>
              <a:rPr lang="en-US" dirty="0" smtClean="0">
                <a:latin typeface="Rockwell" pitchFamily="18" charset="0"/>
              </a:rPr>
              <a:t>JUO NIKITA SADHAN CHAKRABORTY</a:t>
            </a:r>
            <a:endParaRPr lang="en-US" dirty="0">
              <a:latin typeface="Rockwell" pitchFamily="18" charset="0"/>
            </a:endParaRPr>
          </a:p>
        </p:txBody>
      </p:sp>
      <p:sp>
        <p:nvSpPr>
          <p:cNvPr id="12" name="TextBox 11"/>
          <p:cNvSpPr txBox="1"/>
          <p:nvPr/>
        </p:nvSpPr>
        <p:spPr>
          <a:xfrm>
            <a:off x="7543800" y="6019800"/>
            <a:ext cx="2819400" cy="646331"/>
          </a:xfrm>
          <a:prstGeom prst="rect">
            <a:avLst/>
          </a:prstGeom>
          <a:noFill/>
        </p:spPr>
        <p:txBody>
          <a:bodyPr wrap="square" rtlCol="0">
            <a:spAutoFit/>
          </a:bodyPr>
          <a:lstStyle/>
          <a:p>
            <a:pPr algn="ctr"/>
            <a:r>
              <a:rPr lang="en-US" dirty="0" smtClean="0">
                <a:latin typeface="Rockwell" pitchFamily="18" charset="0"/>
              </a:rPr>
              <a:t>SGT KAUSHALYA SAHU</a:t>
            </a:r>
          </a:p>
          <a:p>
            <a:pPr algn="ctr"/>
            <a:endParaRPr lang="en-US" dirty="0"/>
          </a:p>
        </p:txBody>
      </p:sp>
      <p:sp>
        <p:nvSpPr>
          <p:cNvPr id="13" name="TextBox 12"/>
          <p:cNvSpPr txBox="1"/>
          <p:nvPr/>
        </p:nvSpPr>
        <p:spPr>
          <a:xfrm>
            <a:off x="914400" y="6096000"/>
            <a:ext cx="3048000" cy="369332"/>
          </a:xfrm>
          <a:prstGeom prst="rect">
            <a:avLst/>
          </a:prstGeom>
          <a:noFill/>
        </p:spPr>
        <p:txBody>
          <a:bodyPr wrap="square" rtlCol="0">
            <a:spAutoFit/>
          </a:bodyPr>
          <a:lstStyle/>
          <a:p>
            <a:pPr algn="ctr"/>
            <a:r>
              <a:rPr lang="en-US" dirty="0" smtClean="0">
                <a:latin typeface="Rockwell" pitchFamily="18" charset="0"/>
              </a:rPr>
              <a:t>SUO PRIYA SINGH</a:t>
            </a:r>
            <a:endParaRPr lang="en-US" dirty="0">
              <a:latin typeface="Rockwell" pitchFamily="18" charset="0"/>
            </a:endParaRPr>
          </a:p>
        </p:txBody>
      </p:sp>
      <p:pic>
        <p:nvPicPr>
          <p:cNvPr id="9" name="Picture 4"/>
          <p:cNvPicPr>
            <a:picLocks noChangeAspect="1"/>
          </p:cNvPicPr>
          <p:nvPr/>
        </p:nvPicPr>
        <p:blipFill>
          <a:blip r:embed="rId5" cstate="print"/>
          <a:srcRect/>
          <a:stretch>
            <a:fillRect/>
          </a:stretch>
        </p:blipFill>
        <p:spPr bwMode="auto">
          <a:xfrm>
            <a:off x="10439400" y="457200"/>
            <a:ext cx="838200" cy="1057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704088"/>
            <a:ext cx="9601200" cy="1581912"/>
          </a:xfrm>
        </p:spPr>
        <p:txBody>
          <a:bodyPr>
            <a:normAutofit/>
          </a:bodyPr>
          <a:lstStyle/>
          <a:p>
            <a:pPr algn="ctr"/>
            <a:r>
              <a:rPr lang="en-US" sz="4400" dirty="0" smtClean="0">
                <a:latin typeface="Rockwell" pitchFamily="18" charset="0"/>
              </a:rPr>
              <a:t>YEAR WISE ENROLLED STRENGTH COMPANY NO-2, PLATOON-A</a:t>
            </a:r>
            <a:endParaRPr lang="en-US" sz="4400" dirty="0">
              <a:latin typeface="Rockwell" pitchFamily="18" charset="0"/>
            </a:endParaRPr>
          </a:p>
        </p:txBody>
      </p:sp>
      <p:graphicFrame>
        <p:nvGraphicFramePr>
          <p:cNvPr id="4" name="Content Placeholder 3"/>
          <p:cNvGraphicFramePr>
            <a:graphicFrameLocks noGrp="1"/>
          </p:cNvGraphicFramePr>
          <p:nvPr>
            <p:ph idx="1"/>
          </p:nvPr>
        </p:nvGraphicFramePr>
        <p:xfrm>
          <a:off x="609600" y="2666997"/>
          <a:ext cx="10972800" cy="2362202"/>
        </p:xfrm>
        <a:graphic>
          <a:graphicData uri="http://schemas.openxmlformats.org/drawingml/2006/table">
            <a:tbl>
              <a:tblPr firstRow="1" bandRow="1">
                <a:tableStyleId>{5C22544A-7EE6-4342-B048-85BDC9FD1C3A}</a:tableStyleId>
              </a:tblPr>
              <a:tblGrid>
                <a:gridCol w="2194560"/>
                <a:gridCol w="2194560"/>
                <a:gridCol w="2194560"/>
                <a:gridCol w="2194560"/>
                <a:gridCol w="2194560"/>
              </a:tblGrid>
              <a:tr h="1181101">
                <a:tc>
                  <a:txBody>
                    <a:bodyPr/>
                    <a:lstStyle/>
                    <a:p>
                      <a:pPr algn="ctr"/>
                      <a:r>
                        <a:rPr lang="en-US" sz="2400" dirty="0" smtClean="0">
                          <a:latin typeface="Rockwell" pitchFamily="18" charset="0"/>
                        </a:rPr>
                        <a:t>ORTHRISED STRENGTH</a:t>
                      </a:r>
                      <a:endParaRPr lang="en-US" sz="2400" dirty="0">
                        <a:latin typeface="Rockwell" pitchFamily="18" charset="0"/>
                      </a:endParaRPr>
                    </a:p>
                  </a:txBody>
                  <a:tcPr/>
                </a:tc>
                <a:tc>
                  <a:txBody>
                    <a:bodyPr/>
                    <a:lstStyle/>
                    <a:p>
                      <a:pPr algn="ctr"/>
                      <a:r>
                        <a:rPr lang="en-US" sz="2400" dirty="0" smtClean="0">
                          <a:latin typeface="Rockwell" pitchFamily="18" charset="0"/>
                        </a:rPr>
                        <a:t>ENROLLED STRENGTH</a:t>
                      </a:r>
                      <a:endParaRPr lang="en-US" sz="2400" dirty="0">
                        <a:latin typeface="Rockwell" pitchFamily="18" charset="0"/>
                      </a:endParaRPr>
                    </a:p>
                  </a:txBody>
                  <a:tcPr/>
                </a:tc>
                <a:tc>
                  <a:txBody>
                    <a:bodyPr/>
                    <a:lstStyle/>
                    <a:p>
                      <a:pPr algn="ctr"/>
                      <a:r>
                        <a:rPr lang="en-US" sz="2400" dirty="0" smtClean="0">
                          <a:latin typeface="Rockwell" pitchFamily="18" charset="0"/>
                        </a:rPr>
                        <a:t>1</a:t>
                      </a:r>
                      <a:r>
                        <a:rPr lang="en-US" sz="2400" baseline="30000" dirty="0" smtClean="0">
                          <a:latin typeface="Rockwell" pitchFamily="18" charset="0"/>
                        </a:rPr>
                        <a:t>ST</a:t>
                      </a:r>
                      <a:r>
                        <a:rPr lang="en-US" sz="2400" dirty="0" smtClean="0">
                          <a:latin typeface="Rockwell" pitchFamily="18" charset="0"/>
                        </a:rPr>
                        <a:t> </a:t>
                      </a:r>
                      <a:r>
                        <a:rPr lang="en-US" sz="2400" baseline="0" dirty="0" smtClean="0">
                          <a:latin typeface="Rockwell" pitchFamily="18" charset="0"/>
                        </a:rPr>
                        <a:t> YEAR</a:t>
                      </a:r>
                      <a:endParaRPr lang="en-US" sz="2400" dirty="0">
                        <a:latin typeface="Rockwell" pitchFamily="18" charset="0"/>
                      </a:endParaRPr>
                    </a:p>
                  </a:txBody>
                  <a:tcPr/>
                </a:tc>
                <a:tc>
                  <a:txBody>
                    <a:bodyPr/>
                    <a:lstStyle/>
                    <a:p>
                      <a:pPr algn="ctr"/>
                      <a:r>
                        <a:rPr lang="en-US" sz="2400" dirty="0" smtClean="0">
                          <a:latin typeface="Rockwell" pitchFamily="18" charset="0"/>
                        </a:rPr>
                        <a:t>2</a:t>
                      </a:r>
                      <a:r>
                        <a:rPr lang="en-US" sz="2400" baseline="30000" dirty="0" smtClean="0">
                          <a:latin typeface="Rockwell" pitchFamily="18" charset="0"/>
                        </a:rPr>
                        <a:t>ND</a:t>
                      </a:r>
                      <a:r>
                        <a:rPr lang="en-US" sz="2400" dirty="0" smtClean="0">
                          <a:latin typeface="Rockwell" pitchFamily="18" charset="0"/>
                        </a:rPr>
                        <a:t>  YEAR</a:t>
                      </a:r>
                      <a:endParaRPr lang="en-US" sz="2400" dirty="0">
                        <a:latin typeface="Rockwell" pitchFamily="18" charset="0"/>
                      </a:endParaRPr>
                    </a:p>
                  </a:txBody>
                  <a:tcPr/>
                </a:tc>
                <a:tc>
                  <a:txBody>
                    <a:bodyPr/>
                    <a:lstStyle/>
                    <a:p>
                      <a:pPr algn="ctr"/>
                      <a:r>
                        <a:rPr lang="en-US" sz="2400" dirty="0" smtClean="0">
                          <a:latin typeface="Rockwell" pitchFamily="18" charset="0"/>
                        </a:rPr>
                        <a:t>3</a:t>
                      </a:r>
                      <a:r>
                        <a:rPr lang="en-US" sz="2400" baseline="30000" dirty="0" smtClean="0">
                          <a:latin typeface="Rockwell" pitchFamily="18" charset="0"/>
                        </a:rPr>
                        <a:t>RD</a:t>
                      </a:r>
                      <a:r>
                        <a:rPr lang="en-US" sz="2400" baseline="0" dirty="0" smtClean="0">
                          <a:latin typeface="Rockwell" pitchFamily="18" charset="0"/>
                        </a:rPr>
                        <a:t>  YEAR</a:t>
                      </a:r>
                      <a:endParaRPr lang="en-US" sz="2400" dirty="0">
                        <a:latin typeface="Rockwell" pitchFamily="18" charset="0"/>
                      </a:endParaRPr>
                    </a:p>
                  </a:txBody>
                  <a:tcPr/>
                </a:tc>
              </a:tr>
              <a:tr h="1181101">
                <a:tc>
                  <a:txBody>
                    <a:bodyPr/>
                    <a:lstStyle/>
                    <a:p>
                      <a:pPr algn="ctr"/>
                      <a:r>
                        <a:rPr lang="en-US" sz="2400" dirty="0" smtClean="0">
                          <a:latin typeface="Rockwell" pitchFamily="18" charset="0"/>
                        </a:rPr>
                        <a:t>56</a:t>
                      </a:r>
                      <a:endParaRPr lang="en-US" sz="2400" dirty="0">
                        <a:latin typeface="Rockwell" pitchFamily="18" charset="0"/>
                      </a:endParaRPr>
                    </a:p>
                  </a:txBody>
                  <a:tcPr/>
                </a:tc>
                <a:tc>
                  <a:txBody>
                    <a:bodyPr/>
                    <a:lstStyle/>
                    <a:p>
                      <a:pPr algn="ctr"/>
                      <a:r>
                        <a:rPr lang="en-US" sz="2400" dirty="0" smtClean="0">
                          <a:latin typeface="Rockwell" pitchFamily="18" charset="0"/>
                        </a:rPr>
                        <a:t>56</a:t>
                      </a:r>
                      <a:endParaRPr lang="en-US" sz="2400" dirty="0">
                        <a:latin typeface="Rockwell" pitchFamily="18" charset="0"/>
                      </a:endParaRPr>
                    </a:p>
                  </a:txBody>
                  <a:tcPr/>
                </a:tc>
                <a:tc>
                  <a:txBody>
                    <a:bodyPr/>
                    <a:lstStyle/>
                    <a:p>
                      <a:pPr algn="ctr"/>
                      <a:r>
                        <a:rPr lang="en-US" sz="2400" dirty="0" smtClean="0">
                          <a:latin typeface="Rockwell" pitchFamily="18" charset="0"/>
                        </a:rPr>
                        <a:t>28</a:t>
                      </a:r>
                      <a:endParaRPr lang="en-US" sz="2400" dirty="0">
                        <a:latin typeface="Rockwell" pitchFamily="18" charset="0"/>
                      </a:endParaRPr>
                    </a:p>
                  </a:txBody>
                  <a:tcPr/>
                </a:tc>
                <a:tc>
                  <a:txBody>
                    <a:bodyPr/>
                    <a:lstStyle/>
                    <a:p>
                      <a:pPr algn="ctr"/>
                      <a:r>
                        <a:rPr lang="en-US" sz="2400" dirty="0" smtClean="0">
                          <a:latin typeface="Rockwell" pitchFamily="18" charset="0"/>
                        </a:rPr>
                        <a:t>12</a:t>
                      </a:r>
                      <a:endParaRPr lang="en-US" sz="2400" dirty="0">
                        <a:latin typeface="Rockwell" pitchFamily="18" charset="0"/>
                      </a:endParaRPr>
                    </a:p>
                  </a:txBody>
                  <a:tcPr/>
                </a:tc>
                <a:tc>
                  <a:txBody>
                    <a:bodyPr/>
                    <a:lstStyle/>
                    <a:p>
                      <a:pPr algn="ctr"/>
                      <a:r>
                        <a:rPr lang="en-US" sz="2400" dirty="0" smtClean="0">
                          <a:latin typeface="Rockwell" pitchFamily="18" charset="0"/>
                        </a:rPr>
                        <a:t>16</a:t>
                      </a:r>
                      <a:endParaRPr lang="en-US" sz="2400" dirty="0">
                        <a:latin typeface="Rockwell" pitchFamily="18" charset="0"/>
                      </a:endParaRPr>
                    </a:p>
                  </a:txBody>
                  <a:tcPr/>
                </a:tc>
              </a:tr>
            </a:tbl>
          </a:graphicData>
        </a:graphic>
      </p:graphicFrame>
      <p:pic>
        <p:nvPicPr>
          <p:cNvPr id="5" name="Picture 4"/>
          <p:cNvPicPr>
            <a:picLocks noChangeAspect="1"/>
          </p:cNvPicPr>
          <p:nvPr/>
        </p:nvPicPr>
        <p:blipFill>
          <a:blip r:embed="rId2" cstate="print"/>
          <a:srcRect/>
          <a:stretch>
            <a:fillRect/>
          </a:stretch>
        </p:blipFill>
        <p:spPr bwMode="auto">
          <a:xfrm>
            <a:off x="10820400" y="457200"/>
            <a:ext cx="838200" cy="1057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85800"/>
            <a:ext cx="9296400" cy="1219200"/>
          </a:xfrm>
        </p:spPr>
        <p:txBody>
          <a:bodyPr>
            <a:noAutofit/>
          </a:bodyPr>
          <a:lstStyle/>
          <a:p>
            <a:pPr algn="ctr"/>
            <a:r>
              <a:rPr lang="en-US" sz="2800" dirty="0" smtClean="0">
                <a:latin typeface="Rockwell" pitchFamily="18" charset="0"/>
              </a:rPr>
              <a:t>SUO PRIYA SINGH WAS SELECTED FOR SSB COACHING HELD AT INDORE FROM 29</a:t>
            </a:r>
            <a:r>
              <a:rPr lang="en-US" sz="2800" baseline="30000" dirty="0" smtClean="0">
                <a:latin typeface="Rockwell" pitchFamily="18" charset="0"/>
              </a:rPr>
              <a:t>TH</a:t>
            </a:r>
            <a:r>
              <a:rPr lang="en-US" sz="2800" dirty="0" smtClean="0">
                <a:latin typeface="Rockwell" pitchFamily="18" charset="0"/>
              </a:rPr>
              <a:t> JAN 2023 TO 09</a:t>
            </a:r>
            <a:r>
              <a:rPr lang="en-US" sz="2800" baseline="30000" dirty="0" smtClean="0">
                <a:latin typeface="Rockwell" pitchFamily="18" charset="0"/>
              </a:rPr>
              <a:t>TH</a:t>
            </a:r>
            <a:r>
              <a:rPr lang="en-US" sz="2800" dirty="0" smtClean="0">
                <a:latin typeface="Rockwell" pitchFamily="18" charset="0"/>
              </a:rPr>
              <a:t> FEB 2023</a:t>
            </a:r>
            <a:endParaRPr lang="en-US" sz="2800" dirty="0">
              <a:latin typeface="Rockwell" pitchFamily="18" charset="0"/>
            </a:endParaRPr>
          </a:p>
        </p:txBody>
      </p:sp>
      <p:pic>
        <p:nvPicPr>
          <p:cNvPr id="4" name="Content Placeholder 3" descr="WhatsApp Image 2023-02-21 at 18.51.19.jpeg"/>
          <p:cNvPicPr>
            <a:picLocks noGrp="1" noChangeAspect="1"/>
          </p:cNvPicPr>
          <p:nvPr>
            <p:ph idx="1"/>
          </p:nvPr>
        </p:nvPicPr>
        <p:blipFill>
          <a:blip r:embed="rId2"/>
          <a:stretch>
            <a:fillRect/>
          </a:stretch>
        </p:blipFill>
        <p:spPr>
          <a:xfrm>
            <a:off x="914400" y="2743200"/>
            <a:ext cx="2895600" cy="3124200"/>
          </a:xfrm>
        </p:spPr>
      </p:pic>
      <p:pic>
        <p:nvPicPr>
          <p:cNvPr id="5" name="Picture 4" descr="WhatsApp Image 2023-02-21 at 18.51.19 (1).jpeg"/>
          <p:cNvPicPr>
            <a:picLocks noChangeAspect="1"/>
          </p:cNvPicPr>
          <p:nvPr/>
        </p:nvPicPr>
        <p:blipFill>
          <a:blip r:embed="rId3" cstate="print"/>
          <a:stretch>
            <a:fillRect/>
          </a:stretch>
        </p:blipFill>
        <p:spPr>
          <a:xfrm>
            <a:off x="4038600" y="2895600"/>
            <a:ext cx="2971800" cy="2895600"/>
          </a:xfrm>
          <a:prstGeom prst="rect">
            <a:avLst/>
          </a:prstGeom>
        </p:spPr>
      </p:pic>
      <p:pic>
        <p:nvPicPr>
          <p:cNvPr id="6" name="Picture 5" descr="WhatsApp Image 2023-02-21 at 18.51.20.jpeg"/>
          <p:cNvPicPr>
            <a:picLocks noChangeAspect="1"/>
          </p:cNvPicPr>
          <p:nvPr/>
        </p:nvPicPr>
        <p:blipFill>
          <a:blip r:embed="rId4" cstate="print"/>
          <a:stretch>
            <a:fillRect/>
          </a:stretch>
        </p:blipFill>
        <p:spPr>
          <a:xfrm>
            <a:off x="7315200" y="2895600"/>
            <a:ext cx="2819400" cy="2895600"/>
          </a:xfrm>
          <a:prstGeom prst="rect">
            <a:avLst/>
          </a:prstGeom>
        </p:spPr>
      </p:pic>
      <p:pic>
        <p:nvPicPr>
          <p:cNvPr id="7" name="Picture 4"/>
          <p:cNvPicPr>
            <a:picLocks noChangeAspect="1"/>
          </p:cNvPicPr>
          <p:nvPr/>
        </p:nvPicPr>
        <p:blipFill>
          <a:blip r:embed="rId5" cstate="print"/>
          <a:srcRect/>
          <a:stretch>
            <a:fillRect/>
          </a:stretch>
        </p:blipFill>
        <p:spPr bwMode="auto">
          <a:xfrm>
            <a:off x="10439400" y="457200"/>
            <a:ext cx="838200" cy="1057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4400" y="704088"/>
            <a:ext cx="9220200" cy="1962912"/>
          </a:xfrm>
        </p:spPr>
        <p:txBody>
          <a:bodyPr>
            <a:noAutofit/>
          </a:bodyPr>
          <a:lstStyle/>
          <a:p>
            <a:pPr algn="ctr"/>
            <a:r>
              <a:rPr lang="en-US" sz="2400" dirty="0" smtClean="0">
                <a:latin typeface="Rockwell" pitchFamily="18" charset="0"/>
              </a:rPr>
              <a:t>I CAPT(DR) ARCHANA GOMASTA ALONG WITH 3 CADETS OF MINE SGT LATA MAHANAND, LCPL MAUSAMI MESHRAM AND CDT PRANALI RANGARI WERE ATTENDED RDC-2023 AT DELHI FROM 01</a:t>
            </a:r>
            <a:r>
              <a:rPr lang="en-US" sz="2400" baseline="30000" dirty="0" smtClean="0">
                <a:latin typeface="Rockwell" pitchFamily="18" charset="0"/>
              </a:rPr>
              <a:t>ST</a:t>
            </a:r>
            <a:r>
              <a:rPr lang="en-US" sz="2400" dirty="0" smtClean="0">
                <a:latin typeface="Rockwell" pitchFamily="18" charset="0"/>
              </a:rPr>
              <a:t> JAN 2023 TO 29</a:t>
            </a:r>
            <a:r>
              <a:rPr lang="en-US" sz="2400" baseline="30000" dirty="0" smtClean="0">
                <a:latin typeface="Rockwell" pitchFamily="18" charset="0"/>
              </a:rPr>
              <a:t>TH</a:t>
            </a:r>
            <a:r>
              <a:rPr lang="en-US" sz="2400" dirty="0" smtClean="0">
                <a:latin typeface="Rockwell" pitchFamily="18" charset="0"/>
              </a:rPr>
              <a:t> JAN 2023</a:t>
            </a:r>
            <a:endParaRPr lang="en-US" sz="2400" dirty="0">
              <a:latin typeface="Rockwell" pitchFamily="18" charset="0"/>
            </a:endParaRPr>
          </a:p>
        </p:txBody>
      </p:sp>
      <p:pic>
        <p:nvPicPr>
          <p:cNvPr id="6" name="Content Placeholder 5" descr="WhatsApp Image 2023-02-20 at 23.32.00.jpeg"/>
          <p:cNvPicPr>
            <a:picLocks noGrp="1" noChangeAspect="1"/>
          </p:cNvPicPr>
          <p:nvPr>
            <p:ph idx="1"/>
          </p:nvPr>
        </p:nvPicPr>
        <p:blipFill>
          <a:blip r:embed="rId2"/>
          <a:stretch>
            <a:fillRect/>
          </a:stretch>
        </p:blipFill>
        <p:spPr>
          <a:xfrm>
            <a:off x="5943600" y="2895600"/>
            <a:ext cx="3962400" cy="3429000"/>
          </a:xfrm>
        </p:spPr>
      </p:pic>
      <p:pic>
        <p:nvPicPr>
          <p:cNvPr id="7" name="Picture 6" descr="WhatsApp Image 2023-02-20 at 23.32.00 (1).jpeg"/>
          <p:cNvPicPr>
            <a:picLocks noChangeAspect="1"/>
          </p:cNvPicPr>
          <p:nvPr/>
        </p:nvPicPr>
        <p:blipFill>
          <a:blip r:embed="rId3"/>
          <a:stretch>
            <a:fillRect/>
          </a:stretch>
        </p:blipFill>
        <p:spPr>
          <a:xfrm>
            <a:off x="1295400" y="2971800"/>
            <a:ext cx="4065565" cy="3352800"/>
          </a:xfrm>
          <a:prstGeom prst="rect">
            <a:avLst/>
          </a:prstGeom>
        </p:spPr>
      </p:pic>
      <p:pic>
        <p:nvPicPr>
          <p:cNvPr id="5" name="Picture 4"/>
          <p:cNvPicPr>
            <a:picLocks noChangeAspect="1"/>
          </p:cNvPicPr>
          <p:nvPr/>
        </p:nvPicPr>
        <p:blipFill>
          <a:blip r:embed="rId4" cstate="print"/>
          <a:srcRect/>
          <a:stretch>
            <a:fillRect/>
          </a:stretch>
        </p:blipFill>
        <p:spPr bwMode="auto">
          <a:xfrm>
            <a:off x="10439400" y="457200"/>
            <a:ext cx="838200" cy="1057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457200"/>
            <a:ext cx="9220200" cy="2286000"/>
          </a:xfrm>
        </p:spPr>
        <p:txBody>
          <a:bodyPr>
            <a:normAutofit/>
          </a:bodyPr>
          <a:lstStyle/>
          <a:p>
            <a:pPr algn="ctr"/>
            <a:r>
              <a:rPr lang="en-US" sz="2800" dirty="0" smtClean="0">
                <a:latin typeface="Rockwell" pitchFamily="18" charset="0"/>
              </a:rPr>
              <a:t>APPRECIATION BY THE CM SHRI SHIVRAJ SINGH CHAUHAN, GOVERNOR SHRI MANGU BHAI PATEL MADHYA PRADESH AND MAJ GENERAL AJAY KUMAR MAHAJAN ADG MP &amp; CG DTE TO CAPT (DR) ARCHANA GOMASTA </a:t>
            </a:r>
            <a:endParaRPr lang="en-US" sz="2800" dirty="0">
              <a:latin typeface="Rockwell" pitchFamily="18" charset="0"/>
            </a:endParaRPr>
          </a:p>
        </p:txBody>
      </p:sp>
      <p:pic>
        <p:nvPicPr>
          <p:cNvPr id="4" name="Content Placeholder 3" descr="WhatsApp Image 2023-02-21 at 15.07.38.jpeg"/>
          <p:cNvPicPr>
            <a:picLocks noGrp="1" noChangeAspect="1"/>
          </p:cNvPicPr>
          <p:nvPr>
            <p:ph idx="1"/>
          </p:nvPr>
        </p:nvPicPr>
        <p:blipFill>
          <a:blip r:embed="rId2"/>
          <a:stretch>
            <a:fillRect/>
          </a:stretch>
        </p:blipFill>
        <p:spPr>
          <a:xfrm>
            <a:off x="3505200" y="3048000"/>
            <a:ext cx="2362200" cy="3429000"/>
          </a:xfrm>
        </p:spPr>
      </p:pic>
      <p:pic>
        <p:nvPicPr>
          <p:cNvPr id="5" name="Picture 4" descr="WhatsApp Image 2023-02-21 at 15.33.42 (1).jpeg"/>
          <p:cNvPicPr>
            <a:picLocks noChangeAspect="1"/>
          </p:cNvPicPr>
          <p:nvPr/>
        </p:nvPicPr>
        <p:blipFill>
          <a:blip r:embed="rId3" cstate="print"/>
          <a:stretch>
            <a:fillRect/>
          </a:stretch>
        </p:blipFill>
        <p:spPr>
          <a:xfrm>
            <a:off x="838200" y="3048000"/>
            <a:ext cx="2590800" cy="3429000"/>
          </a:xfrm>
          <a:prstGeom prst="rect">
            <a:avLst/>
          </a:prstGeom>
        </p:spPr>
      </p:pic>
      <p:pic>
        <p:nvPicPr>
          <p:cNvPr id="6" name="Picture 5" descr="WhatsApp Image 2023-02-21 at 15.33.41.jpeg"/>
          <p:cNvPicPr>
            <a:picLocks noChangeAspect="1"/>
          </p:cNvPicPr>
          <p:nvPr/>
        </p:nvPicPr>
        <p:blipFill>
          <a:blip r:embed="rId4" cstate="print"/>
          <a:stretch>
            <a:fillRect/>
          </a:stretch>
        </p:blipFill>
        <p:spPr>
          <a:xfrm>
            <a:off x="6019800" y="3048000"/>
            <a:ext cx="2362200" cy="3429000"/>
          </a:xfrm>
          <a:prstGeom prst="rect">
            <a:avLst/>
          </a:prstGeom>
        </p:spPr>
      </p:pic>
      <p:pic>
        <p:nvPicPr>
          <p:cNvPr id="7" name="Picture 6" descr="WhatsApp Image 2023-02-21 at 15.33.42.jpeg"/>
          <p:cNvPicPr>
            <a:picLocks noChangeAspect="1"/>
          </p:cNvPicPr>
          <p:nvPr/>
        </p:nvPicPr>
        <p:blipFill>
          <a:blip r:embed="rId5" cstate="print"/>
          <a:stretch>
            <a:fillRect/>
          </a:stretch>
        </p:blipFill>
        <p:spPr>
          <a:xfrm>
            <a:off x="8534400" y="3048000"/>
            <a:ext cx="2390857" cy="3352800"/>
          </a:xfrm>
          <a:prstGeom prst="rect">
            <a:avLst/>
          </a:prstGeom>
        </p:spPr>
      </p:pic>
      <p:pic>
        <p:nvPicPr>
          <p:cNvPr id="8" name="Picture 4"/>
          <p:cNvPicPr>
            <a:picLocks noChangeAspect="1"/>
          </p:cNvPicPr>
          <p:nvPr/>
        </p:nvPicPr>
        <p:blipFill>
          <a:blip r:embed="rId6" cstate="print"/>
          <a:srcRect/>
          <a:stretch>
            <a:fillRect/>
          </a:stretch>
        </p:blipFill>
        <p:spPr bwMode="auto">
          <a:xfrm>
            <a:off x="10439400" y="457200"/>
            <a:ext cx="838200" cy="1057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9525000" cy="3048000"/>
          </a:xfrm>
        </p:spPr>
        <p:txBody>
          <a:bodyPr>
            <a:normAutofit fontScale="90000"/>
          </a:bodyPr>
          <a:lstStyle/>
          <a:p>
            <a:pPr algn="ctr"/>
            <a:r>
              <a:rPr lang="en-US" dirty="0" smtClean="0"/>
              <a:t/>
            </a:r>
            <a:br>
              <a:rPr lang="en-US" dirty="0" smtClean="0"/>
            </a:br>
            <a:r>
              <a:rPr lang="en-US" dirty="0" smtClean="0"/>
              <a:t/>
            </a:r>
            <a:br>
              <a:rPr lang="en-US" dirty="0" smtClean="0"/>
            </a:br>
            <a:r>
              <a:rPr lang="en-US" dirty="0" smtClean="0"/>
              <a:t/>
            </a:r>
            <a:br>
              <a:rPr lang="en-US" dirty="0" smtClean="0"/>
            </a:br>
            <a:r>
              <a:rPr lang="en-US" sz="3100" dirty="0" smtClean="0">
                <a:latin typeface="Rockwell" pitchFamily="18" charset="0"/>
              </a:rPr>
              <a:t>APPRECIATION BY THE CM SHRI SHIVRAJ SINGH CHAUHAN, GOVERNOR SHRI MANGU BHAI PATEL MADHYA PRADESH AND MAJ GENERAL AJAY KUMAR MAHAJAN ADG MP &amp; CG DTE TO SGT LATA MAHANAND</a:t>
            </a:r>
            <a:r>
              <a:rPr lang="en-US" dirty="0" smtClean="0">
                <a:latin typeface="Rockwell" pitchFamily="18" charset="0"/>
              </a:rPr>
              <a:t/>
            </a:r>
            <a:br>
              <a:rPr lang="en-US" dirty="0" smtClean="0">
                <a:latin typeface="Rockwell" pitchFamily="18" charset="0"/>
              </a:rPr>
            </a:br>
            <a:endParaRPr lang="en-US" dirty="0">
              <a:latin typeface="Rockwell" pitchFamily="18" charset="0"/>
            </a:endParaRPr>
          </a:p>
        </p:txBody>
      </p:sp>
      <p:pic>
        <p:nvPicPr>
          <p:cNvPr id="4" name="Content Placeholder 3" descr="IMG_20230221_074559.jpg"/>
          <p:cNvPicPr>
            <a:picLocks noGrp="1" noChangeAspect="1"/>
          </p:cNvPicPr>
          <p:nvPr>
            <p:ph idx="1"/>
          </p:nvPr>
        </p:nvPicPr>
        <p:blipFill>
          <a:blip r:embed="rId2" cstate="print"/>
          <a:stretch>
            <a:fillRect/>
          </a:stretch>
        </p:blipFill>
        <p:spPr>
          <a:xfrm>
            <a:off x="914400" y="2992582"/>
            <a:ext cx="2819400" cy="3332018"/>
          </a:xfrm>
        </p:spPr>
      </p:pic>
      <p:pic>
        <p:nvPicPr>
          <p:cNvPr id="5" name="Picture 4" descr="IMG_20230221_074809.jpg"/>
          <p:cNvPicPr>
            <a:picLocks noChangeAspect="1"/>
          </p:cNvPicPr>
          <p:nvPr/>
        </p:nvPicPr>
        <p:blipFill>
          <a:blip r:embed="rId3" cstate="print"/>
          <a:stretch>
            <a:fillRect/>
          </a:stretch>
        </p:blipFill>
        <p:spPr>
          <a:xfrm>
            <a:off x="4009292" y="2971800"/>
            <a:ext cx="2772508" cy="3276600"/>
          </a:xfrm>
          <a:prstGeom prst="rect">
            <a:avLst/>
          </a:prstGeom>
        </p:spPr>
      </p:pic>
      <p:pic>
        <p:nvPicPr>
          <p:cNvPr id="6" name="Picture 4"/>
          <p:cNvPicPr>
            <a:picLocks noChangeAspect="1"/>
          </p:cNvPicPr>
          <p:nvPr/>
        </p:nvPicPr>
        <p:blipFill>
          <a:blip r:embed="rId4" cstate="print"/>
          <a:srcRect/>
          <a:stretch>
            <a:fillRect/>
          </a:stretch>
        </p:blipFill>
        <p:spPr bwMode="auto">
          <a:xfrm>
            <a:off x="10439400" y="457200"/>
            <a:ext cx="838200" cy="1057275"/>
          </a:xfrm>
          <a:prstGeom prst="rect">
            <a:avLst/>
          </a:prstGeom>
          <a:noFill/>
          <a:ln w="9525">
            <a:noFill/>
            <a:miter lim="800000"/>
            <a:headEnd/>
            <a:tailEnd/>
          </a:ln>
        </p:spPr>
      </p:pic>
      <p:pic>
        <p:nvPicPr>
          <p:cNvPr id="7" name="Picture 6" descr="Lata_01.jpg"/>
          <p:cNvPicPr>
            <a:picLocks noChangeAspect="1"/>
          </p:cNvPicPr>
          <p:nvPr/>
        </p:nvPicPr>
        <p:blipFill>
          <a:blip r:embed="rId5"/>
          <a:stretch>
            <a:fillRect/>
          </a:stretch>
        </p:blipFill>
        <p:spPr>
          <a:xfrm>
            <a:off x="7086600" y="2971800"/>
            <a:ext cx="3581400" cy="32766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04088"/>
            <a:ext cx="9753600" cy="2115312"/>
          </a:xfrm>
        </p:spPr>
        <p:txBody>
          <a:bodyPr>
            <a:noAutofit/>
          </a:bodyPr>
          <a:lstStyle/>
          <a:p>
            <a:pPr algn="ctr"/>
            <a:r>
              <a:rPr lang="en-US" sz="2800" dirty="0" smtClean="0">
                <a:latin typeface="Rockwell" pitchFamily="18" charset="0"/>
              </a:rPr>
              <a:t>APPRECIATION BY THE CM SHRI SHIVRAJ SINGH CHAUHAN, GOVERNOR SHRI MANGU BHAI PATEL MADHYA PRADESH AND MAJ GENERAL AJAY KUMAR MAHAJAN ADG MP &amp; CG DTE TO LCPL MAUSAMI MESHRAM</a:t>
            </a:r>
            <a:endParaRPr lang="en-US" sz="2800" dirty="0">
              <a:latin typeface="Rockwell" pitchFamily="18" charset="0"/>
            </a:endParaRPr>
          </a:p>
        </p:txBody>
      </p:sp>
      <p:pic>
        <p:nvPicPr>
          <p:cNvPr id="4" name="Content Placeholder 3" descr="LCPL Mausami Meshram_00001.jpg"/>
          <p:cNvPicPr>
            <a:picLocks noGrp="1" noChangeAspect="1"/>
          </p:cNvPicPr>
          <p:nvPr>
            <p:ph idx="1"/>
          </p:nvPr>
        </p:nvPicPr>
        <p:blipFill>
          <a:blip r:embed="rId2" cstate="print"/>
          <a:stretch>
            <a:fillRect/>
          </a:stretch>
        </p:blipFill>
        <p:spPr>
          <a:xfrm>
            <a:off x="1143000" y="3124200"/>
            <a:ext cx="2819400" cy="3352800"/>
          </a:xfrm>
        </p:spPr>
      </p:pic>
      <p:pic>
        <p:nvPicPr>
          <p:cNvPr id="5" name="Picture 4" descr="LCPL Mausami Meshram_00002.jpg"/>
          <p:cNvPicPr>
            <a:picLocks noChangeAspect="1"/>
          </p:cNvPicPr>
          <p:nvPr/>
        </p:nvPicPr>
        <p:blipFill>
          <a:blip r:embed="rId3" cstate="print"/>
          <a:stretch>
            <a:fillRect/>
          </a:stretch>
        </p:blipFill>
        <p:spPr>
          <a:xfrm>
            <a:off x="4191000" y="3124200"/>
            <a:ext cx="2819400" cy="3276600"/>
          </a:xfrm>
          <a:prstGeom prst="rect">
            <a:avLst/>
          </a:prstGeom>
        </p:spPr>
      </p:pic>
      <p:pic>
        <p:nvPicPr>
          <p:cNvPr id="6" name="Picture 4"/>
          <p:cNvPicPr>
            <a:picLocks noChangeAspect="1"/>
          </p:cNvPicPr>
          <p:nvPr/>
        </p:nvPicPr>
        <p:blipFill>
          <a:blip r:embed="rId4" cstate="print"/>
          <a:srcRect/>
          <a:stretch>
            <a:fillRect/>
          </a:stretch>
        </p:blipFill>
        <p:spPr bwMode="auto">
          <a:xfrm>
            <a:off x="10439400" y="457200"/>
            <a:ext cx="838200" cy="1057275"/>
          </a:xfrm>
          <a:prstGeom prst="rect">
            <a:avLst/>
          </a:prstGeom>
          <a:noFill/>
          <a:ln w="9525">
            <a:noFill/>
            <a:miter lim="800000"/>
            <a:headEnd/>
            <a:tailEnd/>
          </a:ln>
        </p:spPr>
      </p:pic>
      <p:pic>
        <p:nvPicPr>
          <p:cNvPr id="7" name="Picture 6" descr="photograph_page-0001.jpg"/>
          <p:cNvPicPr>
            <a:picLocks noChangeAspect="1"/>
          </p:cNvPicPr>
          <p:nvPr/>
        </p:nvPicPr>
        <p:blipFill>
          <a:blip r:embed="rId5" cstate="print"/>
          <a:stretch>
            <a:fillRect/>
          </a:stretch>
        </p:blipFill>
        <p:spPr>
          <a:xfrm>
            <a:off x="7239000" y="3124200"/>
            <a:ext cx="2922462" cy="320040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0230220_190807.jpg"/>
          <p:cNvPicPr>
            <a:picLocks noGrp="1" noChangeAspect="1"/>
          </p:cNvPicPr>
          <p:nvPr>
            <p:ph idx="1"/>
          </p:nvPr>
        </p:nvPicPr>
        <p:blipFill>
          <a:blip r:embed="rId2" cstate="print"/>
          <a:stretch>
            <a:fillRect/>
          </a:stretch>
        </p:blipFill>
        <p:spPr>
          <a:xfrm>
            <a:off x="762000" y="3048000"/>
            <a:ext cx="3048000" cy="3352800"/>
          </a:xfrm>
        </p:spPr>
      </p:pic>
      <p:pic>
        <p:nvPicPr>
          <p:cNvPr id="5" name="Picture 4" descr="20230220_190821.jpg"/>
          <p:cNvPicPr>
            <a:picLocks noChangeAspect="1"/>
          </p:cNvPicPr>
          <p:nvPr/>
        </p:nvPicPr>
        <p:blipFill>
          <a:blip r:embed="rId3" cstate="print"/>
          <a:stretch>
            <a:fillRect/>
          </a:stretch>
        </p:blipFill>
        <p:spPr>
          <a:xfrm>
            <a:off x="4114800" y="2971800"/>
            <a:ext cx="3352800" cy="3429000"/>
          </a:xfrm>
          <a:prstGeom prst="rect">
            <a:avLst/>
          </a:prstGeom>
        </p:spPr>
      </p:pic>
      <p:pic>
        <p:nvPicPr>
          <p:cNvPr id="6" name="Picture 4"/>
          <p:cNvPicPr>
            <a:picLocks noChangeAspect="1"/>
          </p:cNvPicPr>
          <p:nvPr/>
        </p:nvPicPr>
        <p:blipFill>
          <a:blip r:embed="rId4" cstate="print"/>
          <a:srcRect/>
          <a:stretch>
            <a:fillRect/>
          </a:stretch>
        </p:blipFill>
        <p:spPr bwMode="auto">
          <a:xfrm>
            <a:off x="10439400" y="457200"/>
            <a:ext cx="838200" cy="1057275"/>
          </a:xfrm>
          <a:prstGeom prst="rect">
            <a:avLst/>
          </a:prstGeom>
          <a:noFill/>
          <a:ln w="9525">
            <a:noFill/>
            <a:miter lim="800000"/>
            <a:headEnd/>
            <a:tailEnd/>
          </a:ln>
        </p:spPr>
      </p:pic>
      <p:sp>
        <p:nvSpPr>
          <p:cNvPr id="7" name="Title 6"/>
          <p:cNvSpPr>
            <a:spLocks noGrp="1"/>
          </p:cNvSpPr>
          <p:nvPr>
            <p:ph type="title"/>
          </p:nvPr>
        </p:nvSpPr>
        <p:spPr>
          <a:xfrm>
            <a:off x="1066800" y="704088"/>
            <a:ext cx="9220200" cy="1810512"/>
          </a:xfrm>
        </p:spPr>
        <p:txBody>
          <a:bodyPr>
            <a:normAutofit/>
          </a:bodyPr>
          <a:lstStyle/>
          <a:p>
            <a:pPr algn="ctr"/>
            <a:r>
              <a:rPr lang="en-US" sz="2800" dirty="0" smtClean="0">
                <a:latin typeface="Rockwell" pitchFamily="18" charset="0"/>
              </a:rPr>
              <a:t>APPRECIATION BY THE CM SHRI SHIVRAJ SINGH CHAUHAN, GOVERNOR MANGU BHAI PATEL MADHYA PRADESH AND MAJ GENERAL AJAY KUMAR MAHAJAN ADG MP &amp; CG DTE TO CDT PRANALI RANGARI</a:t>
            </a:r>
            <a:endParaRPr lang="en-US" sz="2800" dirty="0">
              <a:latin typeface="Rockwell" pitchFamily="18" charset="0"/>
            </a:endParaRPr>
          </a:p>
        </p:txBody>
      </p:sp>
      <p:pic>
        <p:nvPicPr>
          <p:cNvPr id="10" name="Picture 9" descr="Pranali.jpg"/>
          <p:cNvPicPr>
            <a:picLocks noChangeAspect="1"/>
          </p:cNvPicPr>
          <p:nvPr/>
        </p:nvPicPr>
        <p:blipFill>
          <a:blip r:embed="rId5" cstate="print"/>
          <a:stretch>
            <a:fillRect/>
          </a:stretch>
        </p:blipFill>
        <p:spPr>
          <a:xfrm rot="5400000">
            <a:off x="7767685" y="2900315"/>
            <a:ext cx="3362230" cy="350520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81000"/>
            <a:ext cx="9677400" cy="1466088"/>
          </a:xfrm>
        </p:spPr>
        <p:txBody>
          <a:bodyPr>
            <a:normAutofit/>
          </a:bodyPr>
          <a:lstStyle/>
          <a:p>
            <a:pPr algn="ctr"/>
            <a:r>
              <a:rPr lang="en-US" sz="2800" dirty="0" smtClean="0">
                <a:latin typeface="Rockwell" pitchFamily="18" charset="0"/>
              </a:rPr>
              <a:t>I RECEIVED A CERTIFICATE AND CASH AWARD WORTH RS. 50,000/- AS CHIEF MINISTER OF CHHATTISGARH AWARD FOR THE YEAR 2022-23</a:t>
            </a:r>
            <a:endParaRPr lang="en-US" sz="2800" dirty="0">
              <a:latin typeface="Rockwell" pitchFamily="18" charset="0"/>
            </a:endParaRPr>
          </a:p>
        </p:txBody>
      </p:sp>
      <p:pic>
        <p:nvPicPr>
          <p:cNvPr id="4" name="Content Placeholder 3" descr="Didi.jpg"/>
          <p:cNvPicPr>
            <a:picLocks noGrp="1" noChangeAspect="1"/>
          </p:cNvPicPr>
          <p:nvPr>
            <p:ph idx="1"/>
          </p:nvPr>
        </p:nvPicPr>
        <p:blipFill>
          <a:blip r:embed="rId2"/>
          <a:stretch>
            <a:fillRect/>
          </a:stretch>
        </p:blipFill>
        <p:spPr>
          <a:xfrm>
            <a:off x="2362200" y="2209800"/>
            <a:ext cx="7772400" cy="4419600"/>
          </a:xfrm>
        </p:spPr>
      </p:pic>
      <p:sp>
        <p:nvSpPr>
          <p:cNvPr id="5" name="object 7"/>
          <p:cNvSpPr/>
          <p:nvPr/>
        </p:nvSpPr>
        <p:spPr>
          <a:xfrm>
            <a:off x="11049000" y="381000"/>
            <a:ext cx="938783" cy="1179576"/>
          </a:xfrm>
          <a:prstGeom prst="rect">
            <a:avLst/>
          </a:prstGeom>
          <a:blipFill>
            <a:blip r:embed="rId3" cstate="print"/>
            <a:stretch>
              <a:fillRect/>
            </a:stretch>
          </a:bli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704088"/>
            <a:ext cx="9372600" cy="1143000"/>
          </a:xfrm>
        </p:spPr>
        <p:txBody>
          <a:bodyPr>
            <a:noAutofit/>
          </a:bodyPr>
          <a:lstStyle/>
          <a:p>
            <a:pPr algn="ctr"/>
            <a:r>
              <a:rPr lang="en-US" sz="2800" dirty="0" smtClean="0">
                <a:latin typeface="Rockwell" pitchFamily="18" charset="0"/>
              </a:rPr>
              <a:t>SGT LATA MAHANAND RECEIVED CASH AWARD WORTH RS 25,000/- AS CHIEF MINISTER OF CHHATTISGARH  AWARD FOR THE YEAR 2022-23</a:t>
            </a:r>
            <a:endParaRPr lang="en-US" sz="2800" dirty="0">
              <a:latin typeface="Rockwell" pitchFamily="18" charset="0"/>
            </a:endParaRPr>
          </a:p>
        </p:txBody>
      </p:sp>
      <p:pic>
        <p:nvPicPr>
          <p:cNvPr id="4" name="Content Placeholder 3" descr="Lata.jpg"/>
          <p:cNvPicPr>
            <a:picLocks noGrp="1" noChangeAspect="1"/>
          </p:cNvPicPr>
          <p:nvPr>
            <p:ph idx="1"/>
          </p:nvPr>
        </p:nvPicPr>
        <p:blipFill>
          <a:blip r:embed="rId2"/>
          <a:stretch>
            <a:fillRect/>
          </a:stretch>
        </p:blipFill>
        <p:spPr>
          <a:xfrm>
            <a:off x="2667000" y="2362200"/>
            <a:ext cx="6858000" cy="3962400"/>
          </a:xfrm>
        </p:spPr>
      </p:pic>
      <p:sp>
        <p:nvSpPr>
          <p:cNvPr id="5" name="object 7"/>
          <p:cNvSpPr/>
          <p:nvPr/>
        </p:nvSpPr>
        <p:spPr>
          <a:xfrm>
            <a:off x="11049000" y="381000"/>
            <a:ext cx="938783" cy="1179576"/>
          </a:xfrm>
          <a:prstGeom prst="rect">
            <a:avLst/>
          </a:prstGeom>
          <a:blipFill>
            <a:blip r:embed="rId3" cstate="print"/>
            <a:stretch>
              <a:fillRect/>
            </a:stretch>
          </a:bli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9829800" cy="1542288"/>
          </a:xfrm>
        </p:spPr>
        <p:txBody>
          <a:bodyPr>
            <a:normAutofit/>
          </a:bodyPr>
          <a:lstStyle/>
          <a:p>
            <a:pPr algn="ctr"/>
            <a:r>
              <a:rPr lang="en-US" sz="2800" dirty="0" smtClean="0">
                <a:latin typeface="Rockwell" pitchFamily="18" charset="0"/>
              </a:rPr>
              <a:t>CDT PRANALI RANGARI RECEIVED CASH AWARD WORTH RS 10,000/- AS EDUCATION MINISTER OF CHHATTISGARH AWARD FOR THE YEAR 2022-23</a:t>
            </a:r>
            <a:endParaRPr lang="en-US" sz="2800" dirty="0">
              <a:latin typeface="Rockwell" pitchFamily="18" charset="0"/>
            </a:endParaRPr>
          </a:p>
        </p:txBody>
      </p:sp>
      <p:pic>
        <p:nvPicPr>
          <p:cNvPr id="4" name="Content Placeholder 3" descr="Pranali Rangali.jpg"/>
          <p:cNvPicPr>
            <a:picLocks noGrp="1" noChangeAspect="1"/>
          </p:cNvPicPr>
          <p:nvPr>
            <p:ph idx="1"/>
          </p:nvPr>
        </p:nvPicPr>
        <p:blipFill>
          <a:blip r:embed="rId2"/>
          <a:stretch>
            <a:fillRect/>
          </a:stretch>
        </p:blipFill>
        <p:spPr>
          <a:xfrm>
            <a:off x="2286000" y="2209800"/>
            <a:ext cx="7391400" cy="4114800"/>
          </a:xfrm>
        </p:spPr>
      </p:pic>
      <p:sp>
        <p:nvSpPr>
          <p:cNvPr id="5" name="object 7"/>
          <p:cNvSpPr/>
          <p:nvPr/>
        </p:nvSpPr>
        <p:spPr>
          <a:xfrm>
            <a:off x="11049000" y="381000"/>
            <a:ext cx="938783" cy="1179576"/>
          </a:xfrm>
          <a:prstGeom prst="rect">
            <a:avLst/>
          </a:prstGeom>
          <a:blipFill>
            <a:blip r:embed="rId3" cstate="print"/>
            <a:stretch>
              <a:fillRect/>
            </a:stretch>
          </a:bli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058400" cy="1676400"/>
          </a:xfrm>
        </p:spPr>
        <p:txBody>
          <a:bodyPr>
            <a:noAutofit/>
          </a:bodyPr>
          <a:lstStyle/>
          <a:p>
            <a:pPr algn="ctr"/>
            <a:r>
              <a:rPr lang="en-US" sz="2800" dirty="0" smtClean="0">
                <a:latin typeface="Rockwell" pitchFamily="18" charset="0"/>
              </a:rPr>
              <a:t/>
            </a:r>
            <a:br>
              <a:rPr lang="en-US" sz="2800" dirty="0" smtClean="0">
                <a:latin typeface="Rockwell" pitchFamily="18" charset="0"/>
              </a:rPr>
            </a:br>
            <a:r>
              <a:rPr lang="en-US" sz="2800" dirty="0" smtClean="0">
                <a:latin typeface="Rockwell" pitchFamily="18" charset="0"/>
              </a:rPr>
              <a:t/>
            </a:r>
            <a:br>
              <a:rPr lang="en-US" sz="2800" dirty="0" smtClean="0">
                <a:latin typeface="Rockwell" pitchFamily="18" charset="0"/>
              </a:rPr>
            </a:br>
            <a:r>
              <a:rPr lang="en-US" sz="2800" dirty="0" smtClean="0">
                <a:latin typeface="Rockwell" pitchFamily="18" charset="0"/>
              </a:rPr>
              <a:t/>
            </a:r>
            <a:br>
              <a:rPr lang="en-US" sz="2800" dirty="0" smtClean="0">
                <a:latin typeface="Rockwell" pitchFamily="18" charset="0"/>
              </a:rPr>
            </a:br>
            <a:r>
              <a:rPr lang="en-US" sz="2800" dirty="0" smtClean="0">
                <a:latin typeface="Rockwell" pitchFamily="18" charset="0"/>
              </a:rPr>
              <a:t>CDT MAUSAMI MESHRAM RECEIVED CASH AWARD WORTH RS. 6000/- AS NCC DAY AWARD FOR THE YEAR -2022-23</a:t>
            </a:r>
            <a:endParaRPr lang="en-US" sz="2800" dirty="0">
              <a:latin typeface="Rockwell" pitchFamily="18" charset="0"/>
            </a:endParaRPr>
          </a:p>
        </p:txBody>
      </p:sp>
      <p:pic>
        <p:nvPicPr>
          <p:cNvPr id="5" name="Content Placeholder 4" descr="Mausami.jpg"/>
          <p:cNvPicPr>
            <a:picLocks noGrp="1" noChangeAspect="1"/>
          </p:cNvPicPr>
          <p:nvPr>
            <p:ph idx="1"/>
          </p:nvPr>
        </p:nvPicPr>
        <p:blipFill>
          <a:blip r:embed="rId2"/>
          <a:stretch>
            <a:fillRect/>
          </a:stretch>
        </p:blipFill>
        <p:spPr>
          <a:xfrm>
            <a:off x="2743200" y="2819400"/>
            <a:ext cx="6629400" cy="3505200"/>
          </a:xfrm>
        </p:spPr>
      </p:pic>
      <p:sp>
        <p:nvSpPr>
          <p:cNvPr id="4" name="object 7"/>
          <p:cNvSpPr/>
          <p:nvPr/>
        </p:nvSpPr>
        <p:spPr>
          <a:xfrm>
            <a:off x="11049000" y="381000"/>
            <a:ext cx="938783" cy="1179576"/>
          </a:xfrm>
          <a:prstGeom prst="rect">
            <a:avLst/>
          </a:prstGeom>
          <a:blipFill>
            <a:blip r:embed="rId3" cstate="print"/>
            <a:stretch>
              <a:fillRect/>
            </a:stretch>
          </a:bli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704088"/>
            <a:ext cx="9296400" cy="2039112"/>
          </a:xfrm>
        </p:spPr>
        <p:txBody>
          <a:bodyPr>
            <a:normAutofit/>
          </a:bodyPr>
          <a:lstStyle/>
          <a:p>
            <a:pPr algn="ctr"/>
            <a:r>
              <a:rPr lang="en-US" sz="3200" dirty="0" smtClean="0">
                <a:latin typeface="Rockwell" pitchFamily="18" charset="0"/>
              </a:rPr>
              <a:t>SPEECH &amp; DRAWING COMPETITION WAS CONDUCTED UNDER AGES OF WORLD POPULATION DAY ON 11</a:t>
            </a:r>
            <a:r>
              <a:rPr lang="en-US" sz="3200" baseline="30000" dirty="0" smtClean="0">
                <a:latin typeface="Rockwell" pitchFamily="18" charset="0"/>
              </a:rPr>
              <a:t>TH</a:t>
            </a:r>
            <a:r>
              <a:rPr lang="en-US" sz="3200" dirty="0" smtClean="0">
                <a:latin typeface="Rockwell" pitchFamily="18" charset="0"/>
              </a:rPr>
              <a:t> JULY 2022</a:t>
            </a:r>
            <a:endParaRPr lang="en-US" sz="3200" dirty="0">
              <a:latin typeface="Rockwell" pitchFamily="18" charset="0"/>
            </a:endParaRPr>
          </a:p>
        </p:txBody>
      </p:sp>
      <p:pic>
        <p:nvPicPr>
          <p:cNvPr id="7" name="Content Placeholder 6" descr="WhatsApp Image 2023-02-21 at 15.37.53.jpeg"/>
          <p:cNvPicPr>
            <a:picLocks noGrp="1" noChangeAspect="1"/>
          </p:cNvPicPr>
          <p:nvPr>
            <p:ph idx="1"/>
          </p:nvPr>
        </p:nvPicPr>
        <p:blipFill>
          <a:blip r:embed="rId2"/>
          <a:stretch>
            <a:fillRect/>
          </a:stretch>
        </p:blipFill>
        <p:spPr>
          <a:xfrm>
            <a:off x="1066800" y="3352800"/>
            <a:ext cx="4416777" cy="2484437"/>
          </a:xfrm>
        </p:spPr>
      </p:pic>
      <p:pic>
        <p:nvPicPr>
          <p:cNvPr id="8" name="Picture 7" descr="WhatsApp Image 2023-02-21 at 15.37.53 (1).jpeg"/>
          <p:cNvPicPr>
            <a:picLocks noChangeAspect="1"/>
          </p:cNvPicPr>
          <p:nvPr/>
        </p:nvPicPr>
        <p:blipFill>
          <a:blip r:embed="rId3"/>
          <a:stretch>
            <a:fillRect/>
          </a:stretch>
        </p:blipFill>
        <p:spPr>
          <a:xfrm>
            <a:off x="6019800" y="3352800"/>
            <a:ext cx="4334933" cy="2514600"/>
          </a:xfrm>
          <a:prstGeom prst="rect">
            <a:avLst/>
          </a:prstGeom>
        </p:spPr>
      </p:pic>
      <p:pic>
        <p:nvPicPr>
          <p:cNvPr id="5" name="Picture 4"/>
          <p:cNvPicPr>
            <a:picLocks noChangeAspect="1"/>
          </p:cNvPicPr>
          <p:nvPr/>
        </p:nvPicPr>
        <p:blipFill>
          <a:blip r:embed="rId4" cstate="print"/>
          <a:srcRect/>
          <a:stretch>
            <a:fillRect/>
          </a:stretch>
        </p:blipFill>
        <p:spPr bwMode="auto">
          <a:xfrm>
            <a:off x="10439400" y="457200"/>
            <a:ext cx="838200" cy="1057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11658600" cy="1143000"/>
          </a:xfrm>
        </p:spPr>
        <p:txBody>
          <a:bodyPr>
            <a:normAutofit fontScale="90000"/>
          </a:bodyPr>
          <a:lstStyle/>
          <a:p>
            <a:r>
              <a:rPr lang="en-US" sz="3200" dirty="0" smtClean="0"/>
              <a:t>ONLINE ESSAY COMPITITION ORGANIZED BY “MERI LIFE CAMPAIGN” ON THE TOPIC “PLASTIC FREE INDIA”UNDER SSCD ACTIVITIEY ON 29/05/2023</a:t>
            </a:r>
            <a:endParaRPr lang="en-US" sz="3200" dirty="0"/>
          </a:p>
        </p:txBody>
      </p:sp>
      <p:sp>
        <p:nvSpPr>
          <p:cNvPr id="3" name="Content Placeholder 2"/>
          <p:cNvSpPr>
            <a:spLocks noGrp="1"/>
          </p:cNvSpPr>
          <p:nvPr>
            <p:ph idx="1"/>
          </p:nvPr>
        </p:nvSpPr>
        <p:spPr/>
        <p:txBody>
          <a:bodyPr/>
          <a:lstStyle/>
          <a:p>
            <a:r>
              <a:rPr lang="en-US" dirty="0" smtClean="0"/>
              <a:t>23 CADETS  PARTICIPATED</a:t>
            </a: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3176" b="4611"/>
          <a:stretch/>
        </p:blipFill>
        <p:spPr>
          <a:xfrm>
            <a:off x="622899" y="2720339"/>
            <a:ext cx="1778978" cy="365760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8578" y="2635154"/>
            <a:ext cx="3505200" cy="280142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5293" y="2702732"/>
            <a:ext cx="3555022" cy="2666266"/>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4445" b="2221"/>
          <a:stretch/>
        </p:blipFill>
        <p:spPr>
          <a:xfrm>
            <a:off x="9786094" y="2702732"/>
            <a:ext cx="1797693" cy="3728548"/>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smtClean="0"/>
              <a:t>ON THE TOPIC“BAD EFFECT OF </a:t>
            </a:r>
            <a:r>
              <a:rPr lang="en-US" sz="3200" dirty="0" smtClean="0"/>
              <a:t>PLASTICS, CLEANING </a:t>
            </a:r>
            <a:r>
              <a:rPr lang="en-US" sz="3200" dirty="0" smtClean="0"/>
              <a:t>OF WATER BODIES</a:t>
            </a:r>
            <a:r>
              <a:rPr lang="en-US" sz="3200" dirty="0" smtClean="0"/>
              <a:t>, ESSAY WRITING, POSTER </a:t>
            </a:r>
            <a:r>
              <a:rPr lang="en-US" sz="3200" dirty="0" smtClean="0"/>
              <a:t>MAKING </a:t>
            </a:r>
            <a:r>
              <a:rPr lang="en-US" sz="3200" dirty="0" smtClean="0"/>
              <a:t>ACTIVITY” </a:t>
            </a:r>
            <a:r>
              <a:rPr lang="en-US" sz="3200" dirty="0" smtClean="0"/>
              <a:t>WERE PERFORMED UNDER PUNIT SAGAR ABHIYAN IN BETWEEN 30/05/2023 TO 05/06/2023</a:t>
            </a:r>
            <a:endParaRPr lang="en-US" sz="3200" dirty="0"/>
          </a:p>
        </p:txBody>
      </p:sp>
      <p:sp>
        <p:nvSpPr>
          <p:cNvPr id="3" name="Content Placeholder 2"/>
          <p:cNvSpPr>
            <a:spLocks noGrp="1"/>
          </p:cNvSpPr>
          <p:nvPr>
            <p:ph idx="1"/>
          </p:nvPr>
        </p:nvSpPr>
        <p:spPr/>
        <p:txBody>
          <a:bodyPr/>
          <a:lstStyle/>
          <a:p>
            <a:r>
              <a:rPr lang="en-US" dirty="0" smtClean="0"/>
              <a:t>29 CADETS  WERE PARTICIPATED</a:t>
            </a:r>
          </a:p>
          <a:p>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116"/>
          <a:stretch/>
        </p:blipFill>
        <p:spPr>
          <a:xfrm>
            <a:off x="609600" y="2590800"/>
            <a:ext cx="2438400" cy="2080932"/>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8078"/>
          <a:stretch/>
        </p:blipFill>
        <p:spPr>
          <a:xfrm>
            <a:off x="6477000" y="2587438"/>
            <a:ext cx="2550458" cy="208093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9000" y="2587438"/>
            <a:ext cx="2779058" cy="2084294"/>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t="28926"/>
          <a:stretch/>
        </p:blipFill>
        <p:spPr>
          <a:xfrm>
            <a:off x="9296400" y="2592294"/>
            <a:ext cx="2554942" cy="2076076"/>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ARTCLE WRITING AND PAINTING COMPITITION WAS CONDUCTED FOR THE PUBLICATION IN E-JOURNAL ON 17 TH JUNE 2023</a:t>
            </a:r>
            <a:endParaRPr lang="en-US" sz="3200" dirty="0"/>
          </a:p>
        </p:txBody>
      </p:sp>
      <p:sp>
        <p:nvSpPr>
          <p:cNvPr id="3" name="Content Placeholder 2"/>
          <p:cNvSpPr>
            <a:spLocks noGrp="1"/>
          </p:cNvSpPr>
          <p:nvPr>
            <p:ph idx="1"/>
          </p:nvPr>
        </p:nvSpPr>
        <p:spPr/>
        <p:txBody>
          <a:bodyPr>
            <a:normAutofit/>
          </a:bodyPr>
          <a:lstStyle/>
          <a:p>
            <a:r>
              <a:rPr lang="en-US" sz="2800" dirty="0" smtClean="0"/>
              <a:t>09 CADETS WERE PARTICIPATED</a:t>
            </a:r>
            <a:endParaRPr lang="en-US" sz="28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8608" t="16733" r="8434" b="15556"/>
          <a:stretch/>
        </p:blipFill>
        <p:spPr>
          <a:xfrm>
            <a:off x="6608252" y="2669966"/>
            <a:ext cx="1600200" cy="2912084"/>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1951" t="14444" r="21951" b="39844"/>
          <a:stretch/>
        </p:blipFill>
        <p:spPr>
          <a:xfrm>
            <a:off x="495300" y="2562574"/>
            <a:ext cx="1752600" cy="3134932"/>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0362" t="12222" r="12839" b="10000"/>
          <a:stretch/>
        </p:blipFill>
        <p:spPr>
          <a:xfrm>
            <a:off x="2514601" y="2562574"/>
            <a:ext cx="1388328" cy="3134932"/>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12840" t="14445" r="10362" b="8889"/>
          <a:stretch/>
        </p:blipFill>
        <p:spPr>
          <a:xfrm>
            <a:off x="4575093" y="2602992"/>
            <a:ext cx="1368508" cy="3046032"/>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GENERATED DIGITAL POST CARD ON THE OCCASION OF INTERNATIONAL YOGA DAY ON 19/06/2023</a:t>
            </a:r>
            <a:endParaRPr lang="en-US" sz="3600" dirty="0"/>
          </a:p>
        </p:txBody>
      </p:sp>
      <p:sp>
        <p:nvSpPr>
          <p:cNvPr id="3" name="Content Placeholder 2"/>
          <p:cNvSpPr>
            <a:spLocks noGrp="1"/>
          </p:cNvSpPr>
          <p:nvPr>
            <p:ph idx="1"/>
          </p:nvPr>
        </p:nvSpPr>
        <p:spPr/>
        <p:txBody>
          <a:bodyPr/>
          <a:lstStyle/>
          <a:p>
            <a:r>
              <a:rPr lang="en-US" dirty="0" smtClean="0"/>
              <a:t>39 CADETS WERE GENERATED</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597" y="2472272"/>
            <a:ext cx="2914650" cy="1959851"/>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7865" t="1952" r="6741" b="979"/>
          <a:stretch/>
        </p:blipFill>
        <p:spPr>
          <a:xfrm>
            <a:off x="3956633" y="2454251"/>
            <a:ext cx="3028950" cy="1977872"/>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b="3505"/>
          <a:stretch/>
        </p:blipFill>
        <p:spPr>
          <a:xfrm>
            <a:off x="7350608" y="2519783"/>
            <a:ext cx="2982008" cy="193487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7597" y="4432123"/>
            <a:ext cx="2967299" cy="1892477"/>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8774" t="1392" r="8774"/>
          <a:stretch/>
        </p:blipFill>
        <p:spPr>
          <a:xfrm>
            <a:off x="4015662" y="4454661"/>
            <a:ext cx="2969922" cy="1954028"/>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l="8659" t="1637" r="8659" b="1"/>
          <a:stretch/>
        </p:blipFill>
        <p:spPr>
          <a:xfrm>
            <a:off x="7360267" y="4454661"/>
            <a:ext cx="3031380" cy="1954028"/>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0NLINE PLEDGE TAKEN ON THE OCCASION OF “INTERNATIONAL YOGA DAY” ON </a:t>
            </a:r>
            <a:r>
              <a:rPr lang="en-US" sz="3600" dirty="0" smtClean="0"/>
              <a:t>19/06/23</a:t>
            </a:r>
            <a:endParaRPr lang="en-US" sz="3600" dirty="0"/>
          </a:p>
        </p:txBody>
      </p:sp>
      <p:sp>
        <p:nvSpPr>
          <p:cNvPr id="3" name="Content Placeholder 2"/>
          <p:cNvSpPr>
            <a:spLocks noGrp="1"/>
          </p:cNvSpPr>
          <p:nvPr>
            <p:ph idx="1"/>
          </p:nvPr>
        </p:nvSpPr>
        <p:spPr/>
        <p:txBody>
          <a:bodyPr/>
          <a:lstStyle/>
          <a:p>
            <a:r>
              <a:rPr lang="en-US" dirty="0" smtClean="0"/>
              <a:t>33 CADETS WERE TOOK PLEDGE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358" y="2514600"/>
            <a:ext cx="2986103" cy="1905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7219" y="2514600"/>
            <a:ext cx="3058381" cy="190500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9853" y="2514600"/>
            <a:ext cx="3048000" cy="19050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358" y="4419601"/>
            <a:ext cx="3011861" cy="1904999"/>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38633" y="4419600"/>
            <a:ext cx="3066967" cy="1859757"/>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31358" y="4419599"/>
            <a:ext cx="3016876" cy="1859757"/>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CELEBRATED </a:t>
            </a:r>
            <a:r>
              <a:rPr lang="en-US" sz="3600" dirty="0" smtClean="0"/>
              <a:t>“INTERNATIONAL YOGA DAY” NEAR INDIRA GANDHI </a:t>
            </a:r>
            <a:r>
              <a:rPr lang="en-US" sz="3600" dirty="0" smtClean="0"/>
              <a:t>AGRICULTURE UNIVERSITY, JORA </a:t>
            </a:r>
            <a:r>
              <a:rPr lang="en-US" sz="3600" dirty="0" smtClean="0"/>
              <a:t>GROUND ON 21/06/2023</a:t>
            </a:r>
            <a:endParaRPr lang="en-US" sz="3600" dirty="0"/>
          </a:p>
        </p:txBody>
      </p:sp>
      <p:sp>
        <p:nvSpPr>
          <p:cNvPr id="3" name="Content Placeholder 2"/>
          <p:cNvSpPr>
            <a:spLocks noGrp="1"/>
          </p:cNvSpPr>
          <p:nvPr>
            <p:ph idx="1"/>
          </p:nvPr>
        </p:nvSpPr>
        <p:spPr/>
        <p:txBody>
          <a:bodyPr/>
          <a:lstStyle/>
          <a:p>
            <a:r>
              <a:rPr lang="en-US" dirty="0" smtClean="0"/>
              <a:t>18 CADETS WERE PARTICIPATED</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2667000"/>
            <a:ext cx="3352800" cy="25146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6292" y="2667000"/>
            <a:ext cx="3352799" cy="25146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4211" y="2667000"/>
            <a:ext cx="3352800" cy="25146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TOOK PLEDGE AND GENERATED </a:t>
            </a:r>
            <a:r>
              <a:rPr lang="en-US" sz="3600" dirty="0" smtClean="0"/>
              <a:t>CERTIFICATE ON “SAY </a:t>
            </a:r>
            <a:r>
              <a:rPr lang="en-US" sz="3600" dirty="0" smtClean="0"/>
              <a:t>YES TO </a:t>
            </a:r>
            <a:r>
              <a:rPr lang="en-US" sz="3600" dirty="0" smtClean="0"/>
              <a:t>LIFE, NO </a:t>
            </a:r>
            <a:r>
              <a:rPr lang="en-US" sz="3600" dirty="0" smtClean="0"/>
              <a:t>TO DRUGS</a:t>
            </a:r>
            <a:r>
              <a:rPr lang="en-US" sz="3600" dirty="0" smtClean="0"/>
              <a:t>” ON </a:t>
            </a:r>
            <a:r>
              <a:rPr lang="en-US" sz="3600" dirty="0" smtClean="0"/>
              <a:t>26/06/2023</a:t>
            </a:r>
            <a:endParaRPr lang="en-US" dirty="0"/>
          </a:p>
        </p:txBody>
      </p:sp>
      <p:sp>
        <p:nvSpPr>
          <p:cNvPr id="3" name="Content Placeholder 2"/>
          <p:cNvSpPr>
            <a:spLocks noGrp="1"/>
          </p:cNvSpPr>
          <p:nvPr>
            <p:ph idx="1"/>
          </p:nvPr>
        </p:nvSpPr>
        <p:spPr/>
        <p:txBody>
          <a:bodyPr/>
          <a:lstStyle/>
          <a:p>
            <a:r>
              <a:rPr lang="en-US" dirty="0" smtClean="0"/>
              <a:t>37 CADETS WERE GENERATED CERTIFICATE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285" y="2514600"/>
            <a:ext cx="2743199" cy="180473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2514600"/>
            <a:ext cx="2895600" cy="180473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2997" y="2514601"/>
            <a:ext cx="2939603" cy="180473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1" y="4375531"/>
            <a:ext cx="2767884" cy="189496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57587" y="4407727"/>
            <a:ext cx="2790825" cy="1862765"/>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28514" y="4407727"/>
            <a:ext cx="2838450" cy="1862765"/>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1752600"/>
          </a:xfrm>
        </p:spPr>
        <p:txBody>
          <a:bodyPr>
            <a:normAutofit/>
          </a:bodyPr>
          <a:lstStyle/>
          <a:p>
            <a:r>
              <a:rPr lang="en-US" sz="3200" dirty="0" smtClean="0"/>
              <a:t>ON THE OCCASSION </a:t>
            </a:r>
            <a:r>
              <a:rPr lang="en-US" sz="3200" dirty="0" smtClean="0"/>
              <a:t>OF “INTERNATIONAL </a:t>
            </a:r>
            <a:r>
              <a:rPr lang="en-US" sz="3200" dirty="0" smtClean="0"/>
              <a:t>DRUG ABUSE DAY” OUR CADETS WERE PERFORMED </a:t>
            </a:r>
            <a:r>
              <a:rPr lang="en-US" sz="3200" dirty="0" smtClean="0"/>
              <a:t>CAMPAIGNING </a:t>
            </a:r>
            <a:r>
              <a:rPr lang="en-US" sz="3200" dirty="0" smtClean="0"/>
              <a:t>ON THE TOPIC </a:t>
            </a:r>
            <a:r>
              <a:rPr lang="en-US" sz="3200" dirty="0" smtClean="0"/>
              <a:t>“</a:t>
            </a:r>
            <a:r>
              <a:rPr lang="en-US" sz="3200" dirty="0" smtClean="0"/>
              <a:t>DRUG </a:t>
            </a:r>
            <a:r>
              <a:rPr lang="en-US" sz="3200" dirty="0" smtClean="0"/>
              <a:t>FREE </a:t>
            </a:r>
            <a:r>
              <a:rPr lang="en-US" sz="3200" dirty="0" smtClean="0"/>
              <a:t>INDIA” NEAR </a:t>
            </a:r>
            <a:r>
              <a:rPr lang="en-US" sz="3200" dirty="0" smtClean="0"/>
              <a:t>BY MOUDHAPARA SLUM AREA ON 27/06/2023</a:t>
            </a:r>
            <a:endParaRPr lang="en-US" sz="3200" dirty="0"/>
          </a:p>
        </p:txBody>
      </p:sp>
      <p:sp>
        <p:nvSpPr>
          <p:cNvPr id="3" name="Content Placeholder 2"/>
          <p:cNvSpPr>
            <a:spLocks noGrp="1"/>
          </p:cNvSpPr>
          <p:nvPr>
            <p:ph idx="1"/>
          </p:nvPr>
        </p:nvSpPr>
        <p:spPr/>
        <p:txBody>
          <a:bodyPr/>
          <a:lstStyle/>
          <a:p>
            <a:r>
              <a:rPr lang="en-IN" dirty="0" smtClean="0"/>
              <a:t>28 CADETS WERE PARTICIPATED </a:t>
            </a:r>
          </a:p>
          <a:p>
            <a:pPr marL="0" indent="0">
              <a:buNone/>
            </a:pPr>
            <a:endParaRPr lang="en-IN" dirty="0" smtClean="0"/>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724" y="2438400"/>
            <a:ext cx="2743200" cy="20574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0" y="2438400"/>
            <a:ext cx="2895600" cy="20574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724" y="4748011"/>
            <a:ext cx="2857500" cy="20574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3400" y="4741923"/>
            <a:ext cx="2888624" cy="2039877"/>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14400"/>
            <a:ext cx="9296400" cy="914400"/>
          </a:xfrm>
        </p:spPr>
        <p:txBody>
          <a:bodyPr>
            <a:normAutofit/>
          </a:bodyPr>
          <a:lstStyle/>
          <a:p>
            <a:pPr algn="ctr"/>
            <a:r>
              <a:rPr lang="en-US" sz="3200" dirty="0" smtClean="0">
                <a:latin typeface="Rockwell" pitchFamily="18" charset="0"/>
              </a:rPr>
              <a:t>VARIOUS CAMP ATTENDED BY THE CADETS </a:t>
            </a:r>
            <a:endParaRPr lang="en-US" sz="3200" dirty="0">
              <a:latin typeface="Rockwell" pitchFamily="18" charset="0"/>
            </a:endParaRPr>
          </a:p>
        </p:txBody>
      </p:sp>
      <p:sp>
        <p:nvSpPr>
          <p:cNvPr id="3" name="Content Placeholder 2"/>
          <p:cNvSpPr>
            <a:spLocks noGrp="1"/>
          </p:cNvSpPr>
          <p:nvPr>
            <p:ph idx="1"/>
          </p:nvPr>
        </p:nvSpPr>
        <p:spPr>
          <a:xfrm>
            <a:off x="609600" y="2209800"/>
            <a:ext cx="10972800" cy="4191000"/>
          </a:xfrm>
        </p:spPr>
        <p:txBody>
          <a:bodyPr>
            <a:normAutofit fontScale="92500"/>
          </a:bodyPr>
          <a:lstStyle/>
          <a:p>
            <a:r>
              <a:rPr lang="en-US" i="1" dirty="0" smtClean="0">
                <a:latin typeface="Rockwell" pitchFamily="18" charset="0"/>
              </a:rPr>
              <a:t>Mavlankar  selection camp at Jabalpur from  13/06/2022 to 22/06/2023(1 cadet attended)</a:t>
            </a:r>
          </a:p>
          <a:p>
            <a:r>
              <a:rPr lang="en-US" i="1" dirty="0" smtClean="0">
                <a:latin typeface="Rockwell" pitchFamily="18" charset="0"/>
              </a:rPr>
              <a:t>TDC EBSB at Delhi from 01/08/2022 t0 15/08/2022 (1 cadet attended)</a:t>
            </a:r>
          </a:p>
          <a:p>
            <a:r>
              <a:rPr lang="en-US" i="1" dirty="0" smtClean="0">
                <a:latin typeface="Rockwell" pitchFamily="18" charset="0"/>
              </a:rPr>
              <a:t> TSC- I  at Bilaspur  from  01/08/2022  to  08/08/2022  (5 cadets attended ) </a:t>
            </a:r>
          </a:p>
          <a:p>
            <a:r>
              <a:rPr lang="en-US" i="1" dirty="0" smtClean="0">
                <a:latin typeface="Rockwell" pitchFamily="18" charset="0"/>
              </a:rPr>
              <a:t> TSC-II  at Bilaspur from   19/08/2022 to  26/08/2022    (3 cadets attended)</a:t>
            </a:r>
          </a:p>
          <a:p>
            <a:r>
              <a:rPr lang="en-US" i="1" dirty="0" smtClean="0">
                <a:latin typeface="Rockwell" pitchFamily="18" charset="0"/>
              </a:rPr>
              <a:t>TSC-IGC- I at Sagour from  28/08/2022 to  o4/09/2022  (2 cadet attended )</a:t>
            </a:r>
          </a:p>
          <a:p>
            <a:r>
              <a:rPr lang="en-US" i="1" dirty="0" smtClean="0">
                <a:latin typeface="Rockwell" pitchFamily="18" charset="0"/>
              </a:rPr>
              <a:t>CATC – IX  at Lakholi from  29/08/2022 to  o5/09/2022 (32 cadets attended)</a:t>
            </a:r>
          </a:p>
          <a:p>
            <a:r>
              <a:rPr lang="en-US" i="1" dirty="0" smtClean="0">
                <a:latin typeface="Rockwell" pitchFamily="18" charset="0"/>
              </a:rPr>
              <a:t>IGC- Cultural  at  Indore  from 09/10/2022 to 16/10/2022 (3 cadets  attended)</a:t>
            </a:r>
          </a:p>
          <a:p>
            <a:r>
              <a:rPr lang="en-US" i="1" dirty="0" smtClean="0">
                <a:latin typeface="Rockwell" pitchFamily="18" charset="0"/>
              </a:rPr>
              <a:t>Group RDC - from 10/10/2022 to 17/10/2022 ( 5 cadets attended)</a:t>
            </a:r>
          </a:p>
        </p:txBody>
      </p:sp>
      <p:pic>
        <p:nvPicPr>
          <p:cNvPr id="4" name="Picture 4"/>
          <p:cNvPicPr>
            <a:picLocks noChangeAspect="1"/>
          </p:cNvPicPr>
          <p:nvPr/>
        </p:nvPicPr>
        <p:blipFill>
          <a:blip r:embed="rId2" cstate="print"/>
          <a:srcRect/>
          <a:stretch>
            <a:fillRect/>
          </a:stretch>
        </p:blipFill>
        <p:spPr bwMode="auto">
          <a:xfrm>
            <a:off x="10439400" y="457200"/>
            <a:ext cx="838200" cy="1057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i="1" dirty="0" smtClean="0">
                <a:latin typeface="Rockwell" pitchFamily="18" charset="0"/>
              </a:rPr>
              <a:t>CATC -24 DTE RDC-II at Lakholi from 23/11/2022 to 30/11/2022 (11 cadets attended )</a:t>
            </a:r>
          </a:p>
          <a:p>
            <a:r>
              <a:rPr lang="en-US" i="1" dirty="0" smtClean="0">
                <a:latin typeface="Rockwell" pitchFamily="18" charset="0"/>
              </a:rPr>
              <a:t>CATC -25 DET RDC –III at Lakholi from 15/12/2022 to 22/12/2022 (3 cadet attended</a:t>
            </a:r>
            <a:r>
              <a:rPr lang="en-US" dirty="0" smtClean="0"/>
              <a:t>)</a:t>
            </a:r>
          </a:p>
          <a:p>
            <a:r>
              <a:rPr lang="en-US" i="1" dirty="0" smtClean="0">
                <a:latin typeface="Rockwell" pitchFamily="18" charset="0"/>
              </a:rPr>
              <a:t>CATC – 26 PRE RDC at Lakholi from 23/12/2022 to 29/12/2022 (3 cadet attended) </a:t>
            </a:r>
          </a:p>
          <a:p>
            <a:r>
              <a:rPr lang="en-US" i="1" dirty="0" smtClean="0">
                <a:latin typeface="Rockwell" pitchFamily="18" charset="0"/>
              </a:rPr>
              <a:t>RDC at Delhi from 01/01/2023 to 29/ 01/2023 (3 cadet attended)</a:t>
            </a:r>
          </a:p>
          <a:p>
            <a:r>
              <a:rPr lang="en-US" i="1" dirty="0" smtClean="0">
                <a:latin typeface="Rockwell" pitchFamily="18" charset="0"/>
              </a:rPr>
              <a:t>DE KITTING CAMP at Bhopal from 31/01/2023 to 07/02/2023 (3 cadet attended)             </a:t>
            </a:r>
            <a:endParaRPr lang="en-US" i="1" dirty="0">
              <a:latin typeface="Rockwell" pitchFamily="18" charset="0"/>
            </a:endParaRPr>
          </a:p>
        </p:txBody>
      </p:sp>
      <p:pic>
        <p:nvPicPr>
          <p:cNvPr id="4" name="Picture 4"/>
          <p:cNvPicPr>
            <a:picLocks noChangeAspect="1"/>
          </p:cNvPicPr>
          <p:nvPr/>
        </p:nvPicPr>
        <p:blipFill>
          <a:blip r:embed="rId2" cstate="print"/>
          <a:srcRect/>
          <a:stretch>
            <a:fillRect/>
          </a:stretch>
        </p:blipFill>
        <p:spPr bwMode="auto">
          <a:xfrm>
            <a:off x="10439400" y="457200"/>
            <a:ext cx="838200" cy="1057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704088"/>
            <a:ext cx="9296400" cy="1962912"/>
          </a:xfrm>
        </p:spPr>
        <p:txBody>
          <a:bodyPr>
            <a:noAutofit/>
          </a:bodyPr>
          <a:lstStyle/>
          <a:p>
            <a:pPr algn="ctr"/>
            <a:r>
              <a:rPr lang="en-US" sz="3200" dirty="0" smtClean="0">
                <a:latin typeface="Rockwell" pitchFamily="18" charset="0"/>
              </a:rPr>
              <a:t>IDC – EBSB INDEPENDENCE DAY CAMP UNDER AGES OF EK BHARAT SHRESHTHA BHARAT CAMP WAS HELD AT DELHI FROM 1</a:t>
            </a:r>
            <a:r>
              <a:rPr lang="en-US" sz="3200" baseline="30000" dirty="0" smtClean="0">
                <a:latin typeface="Rockwell" pitchFamily="18" charset="0"/>
              </a:rPr>
              <a:t>ST</a:t>
            </a:r>
            <a:r>
              <a:rPr lang="en-US" sz="3200" dirty="0" smtClean="0">
                <a:latin typeface="Rockwell" pitchFamily="18" charset="0"/>
              </a:rPr>
              <a:t> AUGUST 2022  TO 15</a:t>
            </a:r>
            <a:r>
              <a:rPr lang="en-US" sz="3200" baseline="30000" dirty="0" smtClean="0">
                <a:latin typeface="Rockwell" pitchFamily="18" charset="0"/>
              </a:rPr>
              <a:t>TH</a:t>
            </a:r>
            <a:r>
              <a:rPr lang="en-US" sz="3200" dirty="0" smtClean="0">
                <a:latin typeface="Rockwell" pitchFamily="18" charset="0"/>
              </a:rPr>
              <a:t> AUGUST 2022</a:t>
            </a:r>
            <a:endParaRPr lang="en-US" sz="3200" dirty="0">
              <a:latin typeface="Rockwell" pitchFamily="18" charset="0"/>
            </a:endParaRPr>
          </a:p>
        </p:txBody>
      </p:sp>
      <p:sp>
        <p:nvSpPr>
          <p:cNvPr id="3" name="Content Placeholder 2"/>
          <p:cNvSpPr>
            <a:spLocks noGrp="1"/>
          </p:cNvSpPr>
          <p:nvPr>
            <p:ph idx="1"/>
          </p:nvPr>
        </p:nvSpPr>
        <p:spPr>
          <a:xfrm>
            <a:off x="838200" y="3200400"/>
            <a:ext cx="2514600" cy="2971800"/>
          </a:xfrm>
        </p:spPr>
        <p:txBody>
          <a:bodyPr>
            <a:normAutofit lnSpcReduction="10000"/>
          </a:bodyPr>
          <a:lstStyle/>
          <a:p>
            <a:r>
              <a:rPr lang="en-US" i="1" dirty="0" smtClean="0">
                <a:latin typeface="Rockwell" pitchFamily="18" charset="0"/>
              </a:rPr>
              <a:t>Cadet </a:t>
            </a:r>
            <a:r>
              <a:rPr lang="en-US" i="1" dirty="0" err="1" smtClean="0">
                <a:latin typeface="Rockwell" pitchFamily="18" charset="0"/>
              </a:rPr>
              <a:t>Surabhi</a:t>
            </a:r>
            <a:r>
              <a:rPr lang="en-US" i="1" dirty="0" smtClean="0">
                <a:latin typeface="Rockwell" pitchFamily="18" charset="0"/>
              </a:rPr>
              <a:t> </a:t>
            </a:r>
            <a:r>
              <a:rPr lang="en-US" i="1" dirty="0" err="1" smtClean="0">
                <a:latin typeface="Rockwell" pitchFamily="18" charset="0"/>
              </a:rPr>
              <a:t>Dewanagan</a:t>
            </a:r>
            <a:r>
              <a:rPr lang="en-US" i="1" dirty="0" smtClean="0">
                <a:latin typeface="Rockwell" pitchFamily="18" charset="0"/>
              </a:rPr>
              <a:t> of our college got opportunity to attend the above camp.</a:t>
            </a:r>
            <a:endParaRPr lang="en-US" i="1" dirty="0">
              <a:latin typeface="Rockwell" pitchFamily="18" charset="0"/>
            </a:endParaRPr>
          </a:p>
        </p:txBody>
      </p:sp>
      <p:pic>
        <p:nvPicPr>
          <p:cNvPr id="4" name="Picture 3" descr="WhatsApp Image 2023-02-21 at 15.57.56.jpeg"/>
          <p:cNvPicPr>
            <a:picLocks noChangeAspect="1"/>
          </p:cNvPicPr>
          <p:nvPr/>
        </p:nvPicPr>
        <p:blipFill>
          <a:blip r:embed="rId2"/>
          <a:stretch>
            <a:fillRect/>
          </a:stretch>
        </p:blipFill>
        <p:spPr>
          <a:xfrm>
            <a:off x="7543800" y="2971800"/>
            <a:ext cx="3617167" cy="3352800"/>
          </a:xfrm>
          <a:prstGeom prst="rect">
            <a:avLst/>
          </a:prstGeom>
        </p:spPr>
      </p:pic>
      <p:pic>
        <p:nvPicPr>
          <p:cNvPr id="5" name="Picture 4" descr="WhatsApp Image 2023-02-21 at 16.01.01.jpeg"/>
          <p:cNvPicPr>
            <a:picLocks noChangeAspect="1"/>
          </p:cNvPicPr>
          <p:nvPr/>
        </p:nvPicPr>
        <p:blipFill>
          <a:blip r:embed="rId3"/>
          <a:stretch>
            <a:fillRect/>
          </a:stretch>
        </p:blipFill>
        <p:spPr>
          <a:xfrm>
            <a:off x="3657600" y="2971800"/>
            <a:ext cx="3733800" cy="3362325"/>
          </a:xfrm>
          <a:prstGeom prst="rect">
            <a:avLst/>
          </a:prstGeom>
        </p:spPr>
      </p:pic>
      <p:pic>
        <p:nvPicPr>
          <p:cNvPr id="6" name="Picture 4"/>
          <p:cNvPicPr>
            <a:picLocks noChangeAspect="1"/>
          </p:cNvPicPr>
          <p:nvPr/>
        </p:nvPicPr>
        <p:blipFill>
          <a:blip r:embed="rId4" cstate="print"/>
          <a:srcRect/>
          <a:stretch>
            <a:fillRect/>
          </a:stretch>
        </p:blipFill>
        <p:spPr bwMode="auto">
          <a:xfrm>
            <a:off x="10439400" y="457200"/>
            <a:ext cx="838200" cy="1057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ctr">
              <a:buNone/>
            </a:pPr>
            <a:r>
              <a:rPr lang="en-US" sz="5400" dirty="0" smtClean="0">
                <a:latin typeface="Rockwell" pitchFamily="18" charset="0"/>
              </a:rPr>
              <a:t>JAI HIND</a:t>
            </a:r>
            <a:endParaRPr lang="en-US" sz="5400" dirty="0">
              <a:latin typeface="Rockwell" pitchFamily="18" charset="0"/>
            </a:endParaRPr>
          </a:p>
        </p:txBody>
      </p:sp>
      <p:pic>
        <p:nvPicPr>
          <p:cNvPr id="4" name="Picture 4"/>
          <p:cNvPicPr>
            <a:picLocks noChangeAspect="1"/>
          </p:cNvPicPr>
          <p:nvPr/>
        </p:nvPicPr>
        <p:blipFill>
          <a:blip r:embed="rId2" cstate="print"/>
          <a:srcRect/>
          <a:stretch>
            <a:fillRect/>
          </a:stretch>
        </p:blipFill>
        <p:spPr bwMode="auto">
          <a:xfrm>
            <a:off x="10439400" y="457200"/>
            <a:ext cx="838200" cy="1057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704088"/>
            <a:ext cx="9067800" cy="1810512"/>
          </a:xfrm>
        </p:spPr>
        <p:txBody>
          <a:bodyPr>
            <a:noAutofit/>
          </a:bodyPr>
          <a:lstStyle/>
          <a:p>
            <a:pPr algn="ctr"/>
            <a:r>
              <a:rPr lang="en-US" sz="3200" dirty="0" smtClean="0">
                <a:latin typeface="Rockwell" pitchFamily="18" charset="0"/>
              </a:rPr>
              <a:t>LIGHT AND SOUND PROGRAM HELD AT RAJKUMAR COLLEGE PREMISES ON 12</a:t>
            </a:r>
            <a:r>
              <a:rPr lang="en-US" sz="3200" baseline="30000" dirty="0" smtClean="0">
                <a:latin typeface="Rockwell" pitchFamily="18" charset="0"/>
              </a:rPr>
              <a:t>TH</a:t>
            </a:r>
            <a:r>
              <a:rPr lang="en-US" sz="3200" dirty="0" smtClean="0">
                <a:latin typeface="Rockwell" pitchFamily="18" charset="0"/>
              </a:rPr>
              <a:t> AND 13</a:t>
            </a:r>
            <a:r>
              <a:rPr lang="en-US" sz="3200" baseline="30000" dirty="0" smtClean="0">
                <a:latin typeface="Rockwell" pitchFamily="18" charset="0"/>
              </a:rPr>
              <a:t>TH</a:t>
            </a:r>
            <a:r>
              <a:rPr lang="en-US" sz="3200" dirty="0" smtClean="0">
                <a:latin typeface="Rockwell" pitchFamily="18" charset="0"/>
              </a:rPr>
              <a:t> AUGUST 2022( 7 CADETS PARTICIPATED)</a:t>
            </a:r>
            <a:endParaRPr lang="en-US" sz="3200" dirty="0">
              <a:latin typeface="Rockwell" pitchFamily="18" charset="0"/>
            </a:endParaRPr>
          </a:p>
        </p:txBody>
      </p:sp>
      <p:pic>
        <p:nvPicPr>
          <p:cNvPr id="4" name="Content Placeholder 3" descr="WhatsApp Image 2023-02-21 at 16.17.01.jpeg"/>
          <p:cNvPicPr>
            <a:picLocks noGrp="1" noChangeAspect="1"/>
          </p:cNvPicPr>
          <p:nvPr>
            <p:ph idx="1"/>
          </p:nvPr>
        </p:nvPicPr>
        <p:blipFill>
          <a:blip r:embed="rId2"/>
          <a:stretch>
            <a:fillRect/>
          </a:stretch>
        </p:blipFill>
        <p:spPr>
          <a:xfrm rot="16200000">
            <a:off x="1790700" y="2628900"/>
            <a:ext cx="3124200" cy="4114800"/>
          </a:xfrm>
        </p:spPr>
      </p:pic>
      <p:pic>
        <p:nvPicPr>
          <p:cNvPr id="5" name="Picture 4" descr="WhatsApp Image 2023-02-21 at 16.17.01 (1).jpeg"/>
          <p:cNvPicPr>
            <a:picLocks noChangeAspect="1"/>
          </p:cNvPicPr>
          <p:nvPr/>
        </p:nvPicPr>
        <p:blipFill>
          <a:blip r:embed="rId3"/>
          <a:stretch>
            <a:fillRect/>
          </a:stretch>
        </p:blipFill>
        <p:spPr>
          <a:xfrm>
            <a:off x="6019801" y="3124200"/>
            <a:ext cx="4038600" cy="3052763"/>
          </a:xfrm>
          <a:prstGeom prst="rect">
            <a:avLst/>
          </a:prstGeom>
        </p:spPr>
      </p:pic>
      <p:pic>
        <p:nvPicPr>
          <p:cNvPr id="6" name="Picture 4"/>
          <p:cNvPicPr>
            <a:picLocks noChangeAspect="1"/>
          </p:cNvPicPr>
          <p:nvPr/>
        </p:nvPicPr>
        <p:blipFill>
          <a:blip r:embed="rId4" cstate="print"/>
          <a:srcRect/>
          <a:stretch>
            <a:fillRect/>
          </a:stretch>
        </p:blipFill>
        <p:spPr bwMode="auto">
          <a:xfrm>
            <a:off x="10439400" y="457200"/>
            <a:ext cx="838200" cy="1057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8EA1B69-1E0A-215A-E475-FC9FE863853F}"/>
              </a:ext>
            </a:extLst>
          </p:cNvPr>
          <p:cNvSpPr>
            <a:spLocks noGrp="1"/>
          </p:cNvSpPr>
          <p:nvPr>
            <p:ph type="title"/>
          </p:nvPr>
        </p:nvSpPr>
        <p:spPr>
          <a:xfrm>
            <a:off x="990600" y="609600"/>
            <a:ext cx="9372600" cy="2590800"/>
          </a:xfrm>
        </p:spPr>
        <p:txBody>
          <a:bodyPr>
            <a:noAutofit/>
          </a:bodyPr>
          <a:lstStyle/>
          <a:p>
            <a:pPr algn="ctr"/>
            <a:r>
              <a:rPr lang="hi-IN" sz="2400" dirty="0" smtClean="0">
                <a:latin typeface="Rockwell" pitchFamily="18" charset="0"/>
              </a:rPr>
              <a:t>ON THE OCCASSION OF</a:t>
            </a:r>
            <a:r>
              <a:rPr lang="en-US" sz="2400" dirty="0" smtClean="0">
                <a:latin typeface="Rockwell" pitchFamily="18" charset="0"/>
              </a:rPr>
              <a:t> 75</a:t>
            </a:r>
            <a:r>
              <a:rPr lang="en-US" sz="2400" baseline="30000" dirty="0" smtClean="0">
                <a:latin typeface="Rockwell" pitchFamily="18" charset="0"/>
              </a:rPr>
              <a:t>TH</a:t>
            </a:r>
            <a:r>
              <a:rPr lang="en-US" sz="2400" dirty="0" smtClean="0">
                <a:latin typeface="Rockwell" pitchFamily="18" charset="0"/>
              </a:rPr>
              <a:t> INDEPENDENCE DAY</a:t>
            </a:r>
            <a:r>
              <a:rPr lang="hi-IN" sz="2400" dirty="0" smtClean="0">
                <a:latin typeface="Rockwell" pitchFamily="18" charset="0"/>
              </a:rPr>
              <a:t> </a:t>
            </a:r>
            <a:r>
              <a:rPr lang="en-US" sz="2400" dirty="0" smtClean="0">
                <a:latin typeface="Rockwell" pitchFamily="18" charset="0"/>
              </a:rPr>
              <a:t>UNDER AGES OF </a:t>
            </a:r>
            <a:r>
              <a:rPr lang="hi-IN" sz="2400" dirty="0" smtClean="0">
                <a:latin typeface="Rockwell" pitchFamily="18" charset="0"/>
              </a:rPr>
              <a:t>“HAR GHAR TIRANGA”, NATIONAL FLAG WAS DISTRIBUTED ON 13TH AUG 2022 AMONG STUDENT, STAFF AND NEAR BY COLLEGE AREA AND ASKED THEM TO UNFOLD THE FLAG AT</a:t>
            </a:r>
            <a:r>
              <a:rPr lang="en-US" sz="2400" dirty="0" smtClean="0">
                <a:latin typeface="Rockwell" pitchFamily="18" charset="0"/>
              </a:rPr>
              <a:t> </a:t>
            </a:r>
            <a:r>
              <a:rPr lang="hi-IN" sz="2400" dirty="0" smtClean="0">
                <a:latin typeface="Rockwell" pitchFamily="18" charset="0"/>
              </a:rPr>
              <a:t>THEIR</a:t>
            </a:r>
            <a:r>
              <a:rPr lang="en-US" sz="2400" dirty="0" smtClean="0">
                <a:latin typeface="Rockwell" pitchFamily="18" charset="0"/>
              </a:rPr>
              <a:t> </a:t>
            </a:r>
            <a:r>
              <a:rPr lang="hi-IN" sz="2400" dirty="0" smtClean="0">
                <a:latin typeface="Rockwell" pitchFamily="18" charset="0"/>
              </a:rPr>
              <a:t>HOME</a:t>
            </a:r>
            <a:r>
              <a:rPr lang="en-US" sz="2400" dirty="0" smtClean="0">
                <a:latin typeface="Rockwell" pitchFamily="18" charset="0"/>
              </a:rPr>
              <a:t> ON 15</a:t>
            </a:r>
            <a:r>
              <a:rPr lang="en-US" sz="2400" baseline="30000" dirty="0" smtClean="0">
                <a:latin typeface="Rockwell" pitchFamily="18" charset="0"/>
              </a:rPr>
              <a:t>TH</a:t>
            </a:r>
            <a:r>
              <a:rPr lang="en-US" sz="2400" dirty="0" smtClean="0">
                <a:latin typeface="Rockwell" pitchFamily="18" charset="0"/>
              </a:rPr>
              <a:t> AUGUST</a:t>
            </a:r>
            <a:r>
              <a:rPr lang="hi-IN" sz="2400" dirty="0" smtClean="0">
                <a:latin typeface="Rockwell" pitchFamily="18" charset="0"/>
              </a:rPr>
              <a:t> WITH </a:t>
            </a:r>
            <a:r>
              <a:rPr lang="en-US" sz="2400" dirty="0" smtClean="0">
                <a:latin typeface="Rockwell" pitchFamily="18" charset="0"/>
              </a:rPr>
              <a:t>FULL OF </a:t>
            </a:r>
            <a:r>
              <a:rPr lang="hi-IN" sz="2400" dirty="0" smtClean="0">
                <a:latin typeface="Rockwell" pitchFamily="18" charset="0"/>
              </a:rPr>
              <a:t>ENTHUSIASM </a:t>
            </a:r>
            <a:r>
              <a:rPr lang="en-US" sz="2400" dirty="0" smtClean="0">
                <a:latin typeface="Rockwell" pitchFamily="18" charset="0"/>
              </a:rPr>
              <a:t>AND PATRIOTISM</a:t>
            </a:r>
            <a:endParaRPr lang="en-US" sz="2400" dirty="0">
              <a:latin typeface="Rockwell" pitchFamily="18" charset="0"/>
            </a:endParaRPr>
          </a:p>
        </p:txBody>
      </p:sp>
      <p:pic>
        <p:nvPicPr>
          <p:cNvPr id="4" name="Content Placeholder 3" descr="WhatsApp Image 2023-02-21 at 15.45.33.jpeg"/>
          <p:cNvPicPr>
            <a:picLocks noGrp="1" noChangeAspect="1"/>
          </p:cNvPicPr>
          <p:nvPr>
            <p:ph idx="1"/>
          </p:nvPr>
        </p:nvPicPr>
        <p:blipFill>
          <a:blip r:embed="rId2"/>
          <a:stretch>
            <a:fillRect/>
          </a:stretch>
        </p:blipFill>
        <p:spPr>
          <a:xfrm>
            <a:off x="1295400" y="3505200"/>
            <a:ext cx="4038600" cy="2824163"/>
          </a:xfrm>
        </p:spPr>
      </p:pic>
      <p:pic>
        <p:nvPicPr>
          <p:cNvPr id="5" name="Picture 4" descr="WhatsApp Image 2023-02-21 at 15.45.34.jpeg"/>
          <p:cNvPicPr>
            <a:picLocks noChangeAspect="1"/>
          </p:cNvPicPr>
          <p:nvPr/>
        </p:nvPicPr>
        <p:blipFill>
          <a:blip r:embed="rId3"/>
          <a:stretch>
            <a:fillRect/>
          </a:stretch>
        </p:blipFill>
        <p:spPr>
          <a:xfrm>
            <a:off x="6019800" y="3505200"/>
            <a:ext cx="4114800" cy="2857500"/>
          </a:xfrm>
          <a:prstGeom prst="rect">
            <a:avLst/>
          </a:prstGeom>
        </p:spPr>
      </p:pic>
      <p:pic>
        <p:nvPicPr>
          <p:cNvPr id="6" name="Picture 4"/>
          <p:cNvPicPr>
            <a:picLocks noChangeAspect="1"/>
          </p:cNvPicPr>
          <p:nvPr/>
        </p:nvPicPr>
        <p:blipFill>
          <a:blip r:embed="rId4" cstate="print"/>
          <a:srcRect/>
          <a:stretch>
            <a:fillRect/>
          </a:stretch>
        </p:blipFill>
        <p:spPr bwMode="auto">
          <a:xfrm>
            <a:off x="10439400" y="457200"/>
            <a:ext cx="838200" cy="1057275"/>
          </a:xfrm>
          <a:prstGeom prst="rect">
            <a:avLst/>
          </a:prstGeom>
          <a:noFill/>
          <a:ln w="9525">
            <a:noFill/>
            <a:miter lim="800000"/>
            <a:headEnd/>
            <a:tailEnd/>
          </a:ln>
        </p:spPr>
      </p:pic>
    </p:spTree>
    <p:extLst>
      <p:ext uri="{BB962C8B-B14F-4D97-AF65-F5344CB8AC3E}">
        <p14:creationId xmlns:p14="http://schemas.microsoft.com/office/powerpoint/2010/main" val="16081165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704088"/>
            <a:ext cx="9296400" cy="1810512"/>
          </a:xfrm>
        </p:spPr>
        <p:txBody>
          <a:bodyPr>
            <a:noAutofit/>
          </a:bodyPr>
          <a:lstStyle/>
          <a:p>
            <a:pPr algn="ctr"/>
            <a:r>
              <a:rPr lang="en-US" sz="2800" dirty="0" smtClean="0">
                <a:latin typeface="Rockwell" pitchFamily="18" charset="0"/>
              </a:rPr>
              <a:t>ON GIVEN ONLINE SITE 32 CADETS UPLOADED SELFIE UNDER AGES OF THE MINISTRY OF CULTURAL TO MARK AZADI KA AMRIT MAHOTSAV ON THE OCCASION OF “HAR GHAR TIRANGA”</a:t>
            </a:r>
            <a:endParaRPr lang="en-US" sz="2800" dirty="0">
              <a:latin typeface="Rockwell" pitchFamily="18" charset="0"/>
            </a:endParaRPr>
          </a:p>
        </p:txBody>
      </p:sp>
      <p:pic>
        <p:nvPicPr>
          <p:cNvPr id="1026" name="Picture 2" descr="C:\Users\admin\Downloads\WhatsApp Image 2023-02-21 at 16.38.48.jpeg"/>
          <p:cNvPicPr>
            <a:picLocks noGrp="1" noChangeAspect="1" noChangeArrowheads="1"/>
          </p:cNvPicPr>
          <p:nvPr>
            <p:ph idx="1"/>
          </p:nvPr>
        </p:nvPicPr>
        <p:blipFill>
          <a:blip r:embed="rId2" cstate="print"/>
          <a:srcRect/>
          <a:stretch>
            <a:fillRect/>
          </a:stretch>
        </p:blipFill>
        <p:spPr bwMode="auto">
          <a:xfrm>
            <a:off x="1143000" y="2819400"/>
            <a:ext cx="2743200" cy="1828800"/>
          </a:xfrm>
          <a:prstGeom prst="rect">
            <a:avLst/>
          </a:prstGeom>
          <a:noFill/>
        </p:spPr>
      </p:pic>
      <p:pic>
        <p:nvPicPr>
          <p:cNvPr id="1027" name="Picture 3" descr="C:\Users\admin\Downloads\WhatsApp Image 2023-02-21 at 16.38.49 (1).jpeg"/>
          <p:cNvPicPr>
            <a:picLocks noChangeAspect="1" noChangeArrowheads="1"/>
          </p:cNvPicPr>
          <p:nvPr/>
        </p:nvPicPr>
        <p:blipFill>
          <a:blip r:embed="rId3" cstate="print"/>
          <a:srcRect/>
          <a:stretch>
            <a:fillRect/>
          </a:stretch>
        </p:blipFill>
        <p:spPr bwMode="auto">
          <a:xfrm>
            <a:off x="4191000" y="2819400"/>
            <a:ext cx="3124200" cy="1785257"/>
          </a:xfrm>
          <a:prstGeom prst="rect">
            <a:avLst/>
          </a:prstGeom>
          <a:noFill/>
        </p:spPr>
      </p:pic>
      <p:pic>
        <p:nvPicPr>
          <p:cNvPr id="1028" name="Picture 4" descr="C:\Users\admin\Downloads\WhatsApp Image 2023-02-21 at 16.38.49.jpeg"/>
          <p:cNvPicPr>
            <a:picLocks noChangeAspect="1" noChangeArrowheads="1"/>
          </p:cNvPicPr>
          <p:nvPr/>
        </p:nvPicPr>
        <p:blipFill>
          <a:blip r:embed="rId4" cstate="print"/>
          <a:srcRect/>
          <a:stretch>
            <a:fillRect/>
          </a:stretch>
        </p:blipFill>
        <p:spPr bwMode="auto">
          <a:xfrm>
            <a:off x="7620000" y="2819400"/>
            <a:ext cx="2895600" cy="1676400"/>
          </a:xfrm>
          <a:prstGeom prst="rect">
            <a:avLst/>
          </a:prstGeom>
          <a:noFill/>
        </p:spPr>
      </p:pic>
      <p:pic>
        <p:nvPicPr>
          <p:cNvPr id="1029" name="Picture 5" descr="C:\Users\admin\Downloads\WhatsApp Image 2023-02-21 at 16.38.50 (1).jpeg"/>
          <p:cNvPicPr>
            <a:picLocks noChangeAspect="1" noChangeArrowheads="1"/>
          </p:cNvPicPr>
          <p:nvPr/>
        </p:nvPicPr>
        <p:blipFill>
          <a:blip r:embed="rId5"/>
          <a:srcRect/>
          <a:stretch>
            <a:fillRect/>
          </a:stretch>
        </p:blipFill>
        <p:spPr bwMode="auto">
          <a:xfrm>
            <a:off x="1295400" y="4800600"/>
            <a:ext cx="2667000" cy="1663982"/>
          </a:xfrm>
          <a:prstGeom prst="rect">
            <a:avLst/>
          </a:prstGeom>
          <a:noFill/>
        </p:spPr>
      </p:pic>
      <p:pic>
        <p:nvPicPr>
          <p:cNvPr id="1030" name="Picture 6" descr="C:\Users\admin\Downloads\WhatsApp Image 2023-02-21 at 16.38.50 (2).jpeg"/>
          <p:cNvPicPr>
            <a:picLocks noChangeAspect="1" noChangeArrowheads="1"/>
          </p:cNvPicPr>
          <p:nvPr/>
        </p:nvPicPr>
        <p:blipFill>
          <a:blip r:embed="rId6" cstate="print"/>
          <a:srcRect/>
          <a:stretch>
            <a:fillRect/>
          </a:stretch>
        </p:blipFill>
        <p:spPr bwMode="auto">
          <a:xfrm>
            <a:off x="4495800" y="4724400"/>
            <a:ext cx="2895600" cy="1676400"/>
          </a:xfrm>
          <a:prstGeom prst="rect">
            <a:avLst/>
          </a:prstGeom>
          <a:noFill/>
        </p:spPr>
      </p:pic>
      <p:pic>
        <p:nvPicPr>
          <p:cNvPr id="1031" name="Picture 7" descr="C:\Users\admin\Downloads\WhatsApp Image 2023-02-21 at 16.38.50.jpeg"/>
          <p:cNvPicPr>
            <a:picLocks noChangeAspect="1" noChangeArrowheads="1"/>
          </p:cNvPicPr>
          <p:nvPr/>
        </p:nvPicPr>
        <p:blipFill>
          <a:blip r:embed="rId7" cstate="print"/>
          <a:srcRect/>
          <a:stretch>
            <a:fillRect/>
          </a:stretch>
        </p:blipFill>
        <p:spPr bwMode="auto">
          <a:xfrm>
            <a:off x="7696200" y="4724400"/>
            <a:ext cx="2845243" cy="1595332"/>
          </a:xfrm>
          <a:prstGeom prst="rect">
            <a:avLst/>
          </a:prstGeom>
          <a:noFill/>
        </p:spPr>
      </p:pic>
      <p:pic>
        <p:nvPicPr>
          <p:cNvPr id="9" name="Picture 4"/>
          <p:cNvPicPr>
            <a:picLocks noChangeAspect="1"/>
          </p:cNvPicPr>
          <p:nvPr/>
        </p:nvPicPr>
        <p:blipFill>
          <a:blip r:embed="rId8" cstate="print"/>
          <a:srcRect/>
          <a:stretch>
            <a:fillRect/>
          </a:stretch>
        </p:blipFill>
        <p:spPr bwMode="auto">
          <a:xfrm>
            <a:off x="10439400" y="457200"/>
            <a:ext cx="838200" cy="1057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85800"/>
            <a:ext cx="9144000" cy="3048000"/>
          </a:xfrm>
        </p:spPr>
        <p:txBody>
          <a:bodyPr>
            <a:noAutofit/>
          </a:bodyPr>
          <a:lstStyle/>
          <a:p>
            <a:pPr algn="ct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2400" dirty="0" smtClean="0">
                <a:latin typeface="Rockwell" pitchFamily="18" charset="0"/>
              </a:rPr>
              <a:t>75</a:t>
            </a:r>
            <a:r>
              <a:rPr lang="en-US" sz="2400" baseline="30000" dirty="0" smtClean="0">
                <a:latin typeface="Rockwell" pitchFamily="18" charset="0"/>
              </a:rPr>
              <a:t>TH</a:t>
            </a:r>
            <a:r>
              <a:rPr lang="en-US" sz="2400" dirty="0" smtClean="0">
                <a:latin typeface="Rockwell" pitchFamily="18" charset="0"/>
              </a:rPr>
              <a:t> INDEPENDENCE DAY CELEBRATED AT POLICE PARADE GROUND RAIPUR, 6 CADETS FROM OUR COLLEGE TOOK PART AND SUO PRIYA SINGH WAS HONORED TO BE THE PARADE COMMANDER, BY THE SHRI BHUPESH BAGHEL CM CHHATTISGARH AND ALSO 8CG GIRLS BN NCC TEAM BAGGED 1</a:t>
            </a:r>
            <a:r>
              <a:rPr lang="en-US" sz="2400" baseline="30000" dirty="0" smtClean="0">
                <a:latin typeface="Rockwell" pitchFamily="18" charset="0"/>
              </a:rPr>
              <a:t>ST</a:t>
            </a:r>
            <a:r>
              <a:rPr lang="en-US" sz="2400" dirty="0" smtClean="0">
                <a:latin typeface="Rockwell" pitchFamily="18" charset="0"/>
              </a:rPr>
              <a:t> POSITION </a:t>
            </a:r>
            <a:r>
              <a:rPr lang="en-US" sz="3200" dirty="0" smtClean="0">
                <a:latin typeface="Rockwell" pitchFamily="18" charset="0"/>
              </a:rPr>
              <a:t/>
            </a:r>
            <a:br>
              <a:rPr lang="en-US" sz="3200" dirty="0" smtClean="0">
                <a:latin typeface="Rockwell" pitchFamily="18" charset="0"/>
              </a:rPr>
            </a:br>
            <a:endParaRPr lang="en-US" sz="3600" dirty="0">
              <a:latin typeface="Rockwell" pitchFamily="18" charset="0"/>
            </a:endParaRPr>
          </a:p>
        </p:txBody>
      </p:sp>
      <p:pic>
        <p:nvPicPr>
          <p:cNvPr id="4" name="Content Placeholder 3" descr="WhatsApp Image 2023-02-21 at 15.56.19.jpeg"/>
          <p:cNvPicPr>
            <a:picLocks noGrp="1" noChangeAspect="1"/>
          </p:cNvPicPr>
          <p:nvPr>
            <p:ph idx="1"/>
          </p:nvPr>
        </p:nvPicPr>
        <p:blipFill>
          <a:blip r:embed="rId2" cstate="print"/>
          <a:stretch>
            <a:fillRect/>
          </a:stretch>
        </p:blipFill>
        <p:spPr>
          <a:xfrm>
            <a:off x="1371600" y="3581400"/>
            <a:ext cx="4038600" cy="2895600"/>
          </a:xfrm>
        </p:spPr>
      </p:pic>
      <p:pic>
        <p:nvPicPr>
          <p:cNvPr id="5" name="Picture 4" descr="WhatsApp Image 2023-02-21 at 16.37.17.jpeg"/>
          <p:cNvPicPr>
            <a:picLocks noChangeAspect="1"/>
          </p:cNvPicPr>
          <p:nvPr/>
        </p:nvPicPr>
        <p:blipFill>
          <a:blip r:embed="rId3"/>
          <a:stretch>
            <a:fillRect/>
          </a:stretch>
        </p:blipFill>
        <p:spPr>
          <a:xfrm>
            <a:off x="5943600" y="3581400"/>
            <a:ext cx="4038600" cy="2895600"/>
          </a:xfrm>
          <a:prstGeom prst="rect">
            <a:avLst/>
          </a:prstGeom>
        </p:spPr>
      </p:pic>
      <p:pic>
        <p:nvPicPr>
          <p:cNvPr id="6" name="Picture 4"/>
          <p:cNvPicPr>
            <a:picLocks noChangeAspect="1"/>
          </p:cNvPicPr>
          <p:nvPr/>
        </p:nvPicPr>
        <p:blipFill>
          <a:blip r:embed="rId4" cstate="print"/>
          <a:srcRect/>
          <a:stretch>
            <a:fillRect/>
          </a:stretch>
        </p:blipFill>
        <p:spPr bwMode="auto">
          <a:xfrm>
            <a:off x="10439400" y="457200"/>
            <a:ext cx="838200" cy="1057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533400"/>
            <a:ext cx="8839200" cy="2438400"/>
          </a:xfrm>
        </p:spPr>
        <p:txBody>
          <a:bodyPr>
            <a:noAutofit/>
          </a:bodyPr>
          <a:lstStyle/>
          <a:p>
            <a:pPr algn="ctr"/>
            <a:r>
              <a:rPr lang="en-US" sz="2800" dirty="0" smtClean="0">
                <a:latin typeface="Rockwell" pitchFamily="18" charset="0"/>
              </a:rPr>
              <a:t>CYBER CRIME AWARENESS PROGRAM WAS ORGANIZED BY THE CIVIL AUTHORITY (CHHATTISGARH POLICE ) AT COLLEGE PREMISES ON 19</a:t>
            </a:r>
            <a:r>
              <a:rPr lang="en-US" sz="2800" baseline="30000" dirty="0" smtClean="0">
                <a:latin typeface="Rockwell" pitchFamily="18" charset="0"/>
              </a:rPr>
              <a:t>TH</a:t>
            </a:r>
            <a:r>
              <a:rPr lang="en-US" sz="2800" dirty="0" smtClean="0">
                <a:latin typeface="Rockwell" pitchFamily="18" charset="0"/>
              </a:rPr>
              <a:t> AUGUST 2022</a:t>
            </a:r>
            <a:endParaRPr lang="en-US" sz="2800" dirty="0">
              <a:latin typeface="Rockwell" pitchFamily="18" charset="0"/>
            </a:endParaRPr>
          </a:p>
        </p:txBody>
      </p:sp>
      <p:pic>
        <p:nvPicPr>
          <p:cNvPr id="4" name="Content Placeholder 3" descr="WhatsApp Image 2023-02-21 at 19.29.50.jpeg"/>
          <p:cNvPicPr>
            <a:picLocks noGrp="1" noChangeAspect="1"/>
          </p:cNvPicPr>
          <p:nvPr>
            <p:ph idx="1"/>
          </p:nvPr>
        </p:nvPicPr>
        <p:blipFill>
          <a:blip r:embed="rId2"/>
          <a:stretch>
            <a:fillRect/>
          </a:stretch>
        </p:blipFill>
        <p:spPr>
          <a:xfrm>
            <a:off x="1600200" y="3352800"/>
            <a:ext cx="3769248" cy="3128963"/>
          </a:xfrm>
        </p:spPr>
      </p:pic>
      <p:pic>
        <p:nvPicPr>
          <p:cNvPr id="5" name="Picture 4" descr="WhatsApp Image 2023-02-21 at 19.30.30.jpeg"/>
          <p:cNvPicPr>
            <a:picLocks noChangeAspect="1"/>
          </p:cNvPicPr>
          <p:nvPr/>
        </p:nvPicPr>
        <p:blipFill>
          <a:blip r:embed="rId3" cstate="print"/>
          <a:stretch>
            <a:fillRect/>
          </a:stretch>
        </p:blipFill>
        <p:spPr>
          <a:xfrm>
            <a:off x="6019800" y="3352800"/>
            <a:ext cx="4127163" cy="3048000"/>
          </a:xfrm>
          <a:prstGeom prst="rect">
            <a:avLst/>
          </a:prstGeom>
        </p:spPr>
      </p:pic>
      <p:pic>
        <p:nvPicPr>
          <p:cNvPr id="6" name="Picture 4"/>
          <p:cNvPicPr>
            <a:picLocks noChangeAspect="1"/>
          </p:cNvPicPr>
          <p:nvPr/>
        </p:nvPicPr>
        <p:blipFill>
          <a:blip r:embed="rId4" cstate="print"/>
          <a:srcRect/>
          <a:stretch>
            <a:fillRect/>
          </a:stretch>
        </p:blipFill>
        <p:spPr bwMode="auto">
          <a:xfrm>
            <a:off x="10439400" y="457200"/>
            <a:ext cx="838200" cy="1057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1114</TotalTime>
  <Words>997</Words>
  <Application>Microsoft Office PowerPoint</Application>
  <PresentationFormat>Widescreen</PresentationFormat>
  <Paragraphs>76</Paragraphs>
  <Slides>40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Calibri</vt:lpstr>
      <vt:lpstr>Constantia</vt:lpstr>
      <vt:lpstr>Mangal</vt:lpstr>
      <vt:lpstr>Rockwell</vt:lpstr>
      <vt:lpstr>Wingdings 2</vt:lpstr>
      <vt:lpstr>Flow</vt:lpstr>
      <vt:lpstr>DURGA MAHAVIDYALAYA RAIPUR (CG)</vt:lpstr>
      <vt:lpstr>YEAR WISE ENROLLED STRENGTH COMPANY NO-2, PLATOON-A</vt:lpstr>
      <vt:lpstr>SPEECH &amp; DRAWING COMPETITION WAS CONDUCTED UNDER AGES OF WORLD POPULATION DAY ON 11TH JULY 2022</vt:lpstr>
      <vt:lpstr>IDC – EBSB INDEPENDENCE DAY CAMP UNDER AGES OF EK BHARAT SHRESHTHA BHARAT CAMP WAS HELD AT DELHI FROM 1ST AUGUST 2022  TO 15TH AUGUST 2022</vt:lpstr>
      <vt:lpstr>LIGHT AND SOUND PROGRAM HELD AT RAJKUMAR COLLEGE PREMISES ON 12TH AND 13TH AUGUST 2022( 7 CADETS PARTICIPATED)</vt:lpstr>
      <vt:lpstr>ON THE OCCASSION OF 75TH INDEPENDENCE DAY UNDER AGES OF “HAR GHAR TIRANGA”, NATIONAL FLAG WAS DISTRIBUTED ON 13TH AUG 2022 AMONG STUDENT, STAFF AND NEAR BY COLLEGE AREA AND ASKED THEM TO UNFOLD THE FLAG AT THEIR HOME ON 15TH AUGUST WITH FULL OF ENTHUSIASM AND PATRIOTISM</vt:lpstr>
      <vt:lpstr>ON GIVEN ONLINE SITE 32 CADETS UPLOADED SELFIE UNDER AGES OF THE MINISTRY OF CULTURAL TO MARK AZADI KA AMRIT MAHOTSAV ON THE OCCASION OF “HAR GHAR TIRANGA”</vt:lpstr>
      <vt:lpstr>     75TH INDEPENDENCE DAY CELEBRATED AT POLICE PARADE GROUND RAIPUR, 6 CADETS FROM OUR COLLEGE TOOK PART AND SUO PRIYA SINGH WAS HONORED TO BE THE PARADE COMMANDER, BY THE SHRI BHUPESH BAGHEL CM CHHATTISGARH AND ALSO 8CG GIRLS BN NCC TEAM BAGGED 1ST POSITION  </vt:lpstr>
      <vt:lpstr>CYBER CRIME AWARENESS PROGRAM WAS ORGANIZED BY THE CIVIL AUTHORITY (CHHATTISGARH POLICE ) AT COLLEGE PREMISES ON 19TH AUGUST 2022</vt:lpstr>
      <vt:lpstr> LOGO UPLOADED AT NCC DIGITAL FORUM UNDER AGES OF PUNEET SAGAR ABHIYAN ON 10TH SEPTEMBER 2022 13 CADETS WERE UPLOADED LOGO MADE BY THEMSELVES </vt:lpstr>
      <vt:lpstr>MOTIVATIONAL LECTURE BY PADMSHREE PHOOLBAI BASAN UNDER AGES OF  WOMEN'S GRIEVANCE CELL OF COLLEGE AUTHORITY ON 22nd SEPTEMBER 2022</vt:lpstr>
      <vt:lpstr>  SINGLE USE PLASTIC AWARENESS PROGRAM WAS ORGANISED AT COLLEGE PREMISES AND SPREAD AWARENESS NEAR BY SHOPS AT MOUDHAPARA, RAIPUR ON 29TH SEPTEMBER 2022</vt:lpstr>
      <vt:lpstr>SGT LATA MAHANAND HAS APPRECIATED BY THE  MAJ GENERAL AJAY KUMAR MAHAJAN, ADG MADHYA PRADESH AND CHATTISGARH DIRECTORATE, BHOPAL</vt:lpstr>
      <vt:lpstr>I WAS ATTENDED REFRESHER COURSE, SW-64 AT OTA GWALIOR FOR MAJOR RANK FROM 03RD OCTOBER TO 22ND OCTOBER 2022</vt:lpstr>
      <vt:lpstr>        ON THE OCCASION OF “UNITY DAY” IN THE MEMORY OF SARDAR VALLABHBHAI PATEL’S BIRTH ANNIVERSARY ON 31ST OCTOBER 2022, OATH TAKEN AND RALLY WAS ORGANIZED BY THE COLLEGE AUTHORITY &amp; CADETS PARTICIPATED ACTIVELY      </vt:lpstr>
      <vt:lpstr>CHILDREN'S DAY CELEBRATED AT KHAMHARDIH GOVERNMENT SCHOOL AND TOOK OUT RALLY ON THE TOPIC “IMPORTANCE OF EDUCATION AND CLEANLINESS ” NEAR BY SLUM AREA ON 14TH NOVEMBER 2022. 38 CADETS WERE ACTIVELY PARTICIPATED.  </vt:lpstr>
      <vt:lpstr>ON THE OCCASION OF 74TH NCC DAY BLOOD DONATION CAMP WAS CONDUCTED AT COLLEGE PREMISES WITH THE COLLABORATION OF HDFC BANK &amp; RED CROSS SOCIETY ON 23RD NOVEMBER 2022 56 CADETS ACTIVELY PARTICIPATED AND 10 HAD DONATED BLOOD FOR NOBLE COST</vt:lpstr>
      <vt:lpstr>ON THE OCCASION OF WORLD AIDS DAY AWARENESS RALLY WAS CONDUCTED AND DISTRIBUTED RED RIBBON NEAR BY SLUM AREA OF MOUDHAPARA ON 01ST DECEMBER 2022</vt:lpstr>
      <vt:lpstr>3 CADETS WERE FELICITATED BY THE COLLEGE AUTHORITY FOR THEIR EXCELLENT WORK IN THE FIELD OF NCC ON 20TH JANUARY 2023</vt:lpstr>
      <vt:lpstr>SUO PRIYA SINGH WAS SELECTED FOR SSB COACHING HELD AT INDORE FROM 29TH JAN 2023 TO 09TH FEB 2023</vt:lpstr>
      <vt:lpstr>I CAPT(DR) ARCHANA GOMASTA ALONG WITH 3 CADETS OF MINE SGT LATA MAHANAND, LCPL MAUSAMI MESHRAM AND CDT PRANALI RANGARI WERE ATTENDED RDC-2023 AT DELHI FROM 01ST JAN 2023 TO 29TH JAN 2023</vt:lpstr>
      <vt:lpstr>APPRECIATION BY THE CM SHRI SHIVRAJ SINGH CHAUHAN, GOVERNOR SHRI MANGU BHAI PATEL MADHYA PRADESH AND MAJ GENERAL AJAY KUMAR MAHAJAN ADG MP &amp; CG DTE TO CAPT (DR) ARCHANA GOMASTA </vt:lpstr>
      <vt:lpstr>   APPRECIATION BY THE CM SHRI SHIVRAJ SINGH CHAUHAN, GOVERNOR SHRI MANGU BHAI PATEL MADHYA PRADESH AND MAJ GENERAL AJAY KUMAR MAHAJAN ADG MP &amp; CG DTE TO SGT LATA MAHANAND </vt:lpstr>
      <vt:lpstr>APPRECIATION BY THE CM SHRI SHIVRAJ SINGH CHAUHAN, GOVERNOR SHRI MANGU BHAI PATEL MADHYA PRADESH AND MAJ GENERAL AJAY KUMAR MAHAJAN ADG MP &amp; CG DTE TO LCPL MAUSAMI MESHRAM</vt:lpstr>
      <vt:lpstr>APPRECIATION BY THE CM SHRI SHIVRAJ SINGH CHAUHAN, GOVERNOR MANGU BHAI PATEL MADHYA PRADESH AND MAJ GENERAL AJAY KUMAR MAHAJAN ADG MP &amp; CG DTE TO CDT PRANALI RANGARI</vt:lpstr>
      <vt:lpstr>I RECEIVED A CERTIFICATE AND CASH AWARD WORTH RS. 50,000/- AS CHIEF MINISTER OF CHHATTISGARH AWARD FOR THE YEAR 2022-23</vt:lpstr>
      <vt:lpstr>SGT LATA MAHANAND RECEIVED CASH AWARD WORTH RS 25,000/- AS CHIEF MINISTER OF CHHATTISGARH  AWARD FOR THE YEAR 2022-23</vt:lpstr>
      <vt:lpstr>CDT PRANALI RANGARI RECEIVED CASH AWARD WORTH RS 10,000/- AS EDUCATION MINISTER OF CHHATTISGARH AWARD FOR THE YEAR 2022-23</vt:lpstr>
      <vt:lpstr>   CDT MAUSAMI MESHRAM RECEIVED CASH AWARD WORTH RS. 6000/- AS NCC DAY AWARD FOR THE YEAR -2022-23</vt:lpstr>
      <vt:lpstr>ONLINE ESSAY COMPITITION ORGANIZED BY “MERI LIFE CAMPAIGN” ON THE TOPIC “PLASTIC FREE INDIA”UNDER SSCD ACTIVITIEY ON 29/05/2023</vt:lpstr>
      <vt:lpstr>ON THE TOPIC“BAD EFFECT OF PLASTICS, CLEANING OF WATER BODIES, ESSAY WRITING, POSTER MAKING ACTIVITY” WERE PERFORMED UNDER PUNIT SAGAR ABHIYAN IN BETWEEN 30/05/2023 TO 05/06/2023</vt:lpstr>
      <vt:lpstr>ARTCLE WRITING AND PAINTING COMPITITION WAS CONDUCTED FOR THE PUBLICATION IN E-JOURNAL ON 17 TH JUNE 2023</vt:lpstr>
      <vt:lpstr>GENERATED DIGITAL POST CARD ON THE OCCASION OF INTERNATIONAL YOGA DAY ON 19/06/2023</vt:lpstr>
      <vt:lpstr>0NLINE PLEDGE TAKEN ON THE OCCASION OF “INTERNATIONAL YOGA DAY” ON 19/06/23</vt:lpstr>
      <vt:lpstr>CELEBRATED “INTERNATIONAL YOGA DAY” NEAR INDIRA GANDHI AGRICULTURE UNIVERSITY, JORA GROUND ON 21/06/2023</vt:lpstr>
      <vt:lpstr>TOOK PLEDGE AND GENERATED CERTIFICATE ON “SAY YES TO LIFE, NO TO DRUGS” ON 26/06/2023</vt:lpstr>
      <vt:lpstr>ON THE OCCASSION OF “INTERNATIONAL DRUG ABUSE DAY” OUR CADETS WERE PERFORMED CAMPAIGNING ON THE TOPIC “DRUG FREE INDIA” NEAR BY MOUDHAPARA SLUM AREA ON 27/06/2023</vt:lpstr>
      <vt:lpstr>VARIOUS CAMP ATTENDED BY THE CADETS </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Anjana Gomasta</dc:creator>
  <cp:lastModifiedBy>Microsoft account</cp:lastModifiedBy>
  <cp:revision>372</cp:revision>
  <dcterms:created xsi:type="dcterms:W3CDTF">2023-02-10T19:13:48Z</dcterms:created>
  <dcterms:modified xsi:type="dcterms:W3CDTF">2024-02-28T16:07:14Z</dcterms:modified>
</cp:coreProperties>
</file>